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91" r:id="rId3"/>
    <p:sldId id="292" r:id="rId4"/>
    <p:sldId id="257" r:id="rId5"/>
    <p:sldId id="258" r:id="rId6"/>
    <p:sldId id="259" r:id="rId7"/>
    <p:sldId id="270" r:id="rId8"/>
    <p:sldId id="271" r:id="rId9"/>
    <p:sldId id="280" r:id="rId10"/>
    <p:sldId id="281" r:id="rId11"/>
    <p:sldId id="265" r:id="rId12"/>
    <p:sldId id="261" r:id="rId13"/>
    <p:sldId id="262" r:id="rId14"/>
    <p:sldId id="263" r:id="rId15"/>
    <p:sldId id="264" r:id="rId16"/>
    <p:sldId id="266" r:id="rId17"/>
    <p:sldId id="273" r:id="rId18"/>
    <p:sldId id="274" r:id="rId19"/>
    <p:sldId id="275" r:id="rId20"/>
    <p:sldId id="276" r:id="rId21"/>
    <p:sldId id="277" r:id="rId22"/>
    <p:sldId id="290" r:id="rId23"/>
    <p:sldId id="282" r:id="rId24"/>
    <p:sldId id="283" r:id="rId25"/>
    <p:sldId id="284" r:id="rId26"/>
    <p:sldId id="285" r:id="rId27"/>
    <p:sldId id="286" r:id="rId28"/>
    <p:sldId id="287" r:id="rId29"/>
    <p:sldId id="288" r:id="rId30"/>
    <p:sldId id="289" r:id="rId31"/>
    <p:sldId id="294" r:id="rId32"/>
    <p:sldId id="295" r:id="rId33"/>
    <p:sldId id="293" r:id="rId34"/>
    <p:sldId id="29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384" autoAdjust="0"/>
  </p:normalViewPr>
  <p:slideViewPr>
    <p:cSldViewPr snapToGrid="0">
      <p:cViewPr varScale="1">
        <p:scale>
          <a:sx n="122" d="100"/>
          <a:sy n="122" d="100"/>
        </p:scale>
        <p:origin x="-162"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89838A-40EF-4AE8-A217-491EC5A0A1C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ZA"/>
        </a:p>
      </dgm:t>
    </dgm:pt>
    <dgm:pt modelId="{E70C37CE-FE41-4AE2-93A5-3D034C6B7235}">
      <dgm:prSet phldrT="[Text]"/>
      <dgm:spPr/>
      <dgm:t>
        <a:bodyPr/>
        <a:lstStyle/>
        <a:p>
          <a:r>
            <a:rPr lang="en-ZA" dirty="0" smtClean="0"/>
            <a:t>Warden/ PA manager</a:t>
          </a:r>
          <a:endParaRPr lang="en-ZA" dirty="0"/>
        </a:p>
      </dgm:t>
    </dgm:pt>
    <dgm:pt modelId="{6AE05D21-05F9-40A5-B06F-9AA9F43A24DD}" type="parTrans" cxnId="{63062557-F0D4-4E19-8816-B4534EF31282}">
      <dgm:prSet/>
      <dgm:spPr/>
      <dgm:t>
        <a:bodyPr/>
        <a:lstStyle/>
        <a:p>
          <a:endParaRPr lang="en-ZA"/>
        </a:p>
      </dgm:t>
    </dgm:pt>
    <dgm:pt modelId="{9D207155-3F02-46E6-8C83-01E148625BB6}" type="sibTrans" cxnId="{63062557-F0D4-4E19-8816-B4534EF31282}">
      <dgm:prSet/>
      <dgm:spPr/>
      <dgm:t>
        <a:bodyPr/>
        <a:lstStyle/>
        <a:p>
          <a:endParaRPr lang="en-ZA"/>
        </a:p>
      </dgm:t>
    </dgm:pt>
    <dgm:pt modelId="{6E0C6EF9-21FD-4B89-906D-26B71ECCE35C}">
      <dgm:prSet phldrT="[Text]"/>
      <dgm:spPr/>
      <dgm:t>
        <a:bodyPr/>
        <a:lstStyle/>
        <a:p>
          <a:r>
            <a:rPr lang="en-ZA" dirty="0" smtClean="0"/>
            <a:t>TFCA Management (general professions)</a:t>
          </a:r>
          <a:endParaRPr lang="en-ZA" dirty="0"/>
        </a:p>
      </dgm:t>
    </dgm:pt>
    <dgm:pt modelId="{B5161556-BAFA-4FD5-B0E1-24CB91A93FE4}" type="parTrans" cxnId="{014D793E-2935-4F2A-B8EE-B1C3B15D7816}">
      <dgm:prSet/>
      <dgm:spPr/>
      <dgm:t>
        <a:bodyPr/>
        <a:lstStyle/>
        <a:p>
          <a:endParaRPr lang="en-ZA"/>
        </a:p>
      </dgm:t>
    </dgm:pt>
    <dgm:pt modelId="{8999E376-350A-4441-9AEC-1D7CF08F9C5D}" type="sibTrans" cxnId="{014D793E-2935-4F2A-B8EE-B1C3B15D7816}">
      <dgm:prSet/>
      <dgm:spPr/>
      <dgm:t>
        <a:bodyPr/>
        <a:lstStyle/>
        <a:p>
          <a:endParaRPr lang="en-ZA"/>
        </a:p>
      </dgm:t>
    </dgm:pt>
    <dgm:pt modelId="{84240BB3-7753-4B09-9E7F-DDD5825FA2CF}">
      <dgm:prSet phldrT="[Text]"/>
      <dgm:spPr/>
      <dgm:t>
        <a:bodyPr/>
        <a:lstStyle/>
        <a:p>
          <a:r>
            <a:rPr lang="en-ZA" dirty="0" smtClean="0"/>
            <a:t>Ranger/Scout</a:t>
          </a:r>
          <a:endParaRPr lang="en-ZA" dirty="0"/>
        </a:p>
      </dgm:t>
    </dgm:pt>
    <dgm:pt modelId="{39B9F83C-108F-40E8-827C-CDCFF92E47D6}" type="parTrans" cxnId="{62289FFC-4439-4B33-8BDE-6AD0CEECFDFA}">
      <dgm:prSet/>
      <dgm:spPr/>
      <dgm:t>
        <a:bodyPr/>
        <a:lstStyle/>
        <a:p>
          <a:endParaRPr lang="en-ZA"/>
        </a:p>
      </dgm:t>
    </dgm:pt>
    <dgm:pt modelId="{DF119EE7-55F7-44EB-9B6F-D34E390F2B11}" type="sibTrans" cxnId="{62289FFC-4439-4B33-8BDE-6AD0CEECFDFA}">
      <dgm:prSet/>
      <dgm:spPr/>
      <dgm:t>
        <a:bodyPr/>
        <a:lstStyle/>
        <a:p>
          <a:endParaRPr lang="en-ZA"/>
        </a:p>
      </dgm:t>
    </dgm:pt>
    <dgm:pt modelId="{3CDC8D75-5745-4993-A551-04C8FA33D097}">
      <dgm:prSet phldrT="[Text]"/>
      <dgm:spPr/>
      <dgm:t>
        <a:bodyPr/>
        <a:lstStyle/>
        <a:p>
          <a:r>
            <a:rPr lang="en-ZA" dirty="0" smtClean="0"/>
            <a:t>Policy researcher</a:t>
          </a:r>
          <a:endParaRPr lang="en-ZA" dirty="0"/>
        </a:p>
      </dgm:t>
    </dgm:pt>
    <dgm:pt modelId="{7CD15D6C-77EC-4C26-88A4-8EF53D33FE07}" type="parTrans" cxnId="{0A5B1DF3-A010-47E4-9696-27F9CCFC178E}">
      <dgm:prSet/>
      <dgm:spPr/>
      <dgm:t>
        <a:bodyPr/>
        <a:lstStyle/>
        <a:p>
          <a:endParaRPr lang="en-ZA"/>
        </a:p>
      </dgm:t>
    </dgm:pt>
    <dgm:pt modelId="{07BAE9D6-FD5C-4D71-BEDE-E9CBFBF18622}" type="sibTrans" cxnId="{0A5B1DF3-A010-47E4-9696-27F9CCFC178E}">
      <dgm:prSet/>
      <dgm:spPr/>
      <dgm:t>
        <a:bodyPr/>
        <a:lstStyle/>
        <a:p>
          <a:endParaRPr lang="en-ZA"/>
        </a:p>
      </dgm:t>
    </dgm:pt>
    <dgm:pt modelId="{03A94A13-BF5C-49A4-881D-59AA3EB3D210}">
      <dgm:prSet phldrT="[Text]"/>
      <dgm:spPr/>
      <dgm:t>
        <a:bodyPr/>
        <a:lstStyle/>
        <a:p>
          <a:r>
            <a:rPr lang="en-ZA" dirty="0" smtClean="0"/>
            <a:t>Policy Advisor</a:t>
          </a:r>
          <a:endParaRPr lang="en-ZA" dirty="0"/>
        </a:p>
      </dgm:t>
    </dgm:pt>
    <dgm:pt modelId="{7A4A8D28-3774-406F-A316-E69065F2B561}" type="parTrans" cxnId="{64DC4F3E-6CA7-460B-8554-7F13AEA8B036}">
      <dgm:prSet/>
      <dgm:spPr/>
      <dgm:t>
        <a:bodyPr/>
        <a:lstStyle/>
        <a:p>
          <a:endParaRPr lang="en-ZA"/>
        </a:p>
      </dgm:t>
    </dgm:pt>
    <dgm:pt modelId="{43EE4828-1D59-4C93-9A9B-3BFFD6EE1104}" type="sibTrans" cxnId="{64DC4F3E-6CA7-460B-8554-7F13AEA8B036}">
      <dgm:prSet/>
      <dgm:spPr/>
      <dgm:t>
        <a:bodyPr/>
        <a:lstStyle/>
        <a:p>
          <a:endParaRPr lang="en-ZA"/>
        </a:p>
      </dgm:t>
    </dgm:pt>
    <dgm:pt modelId="{23EDCCE9-24F5-441E-8B1B-3546454514B5}">
      <dgm:prSet phldrT="[Text]"/>
      <dgm:spPr/>
      <dgm:t>
        <a:bodyPr/>
        <a:lstStyle/>
        <a:p>
          <a:r>
            <a:rPr lang="en-ZA" dirty="0" smtClean="0"/>
            <a:t>Tourism officer</a:t>
          </a:r>
          <a:endParaRPr lang="en-ZA" dirty="0"/>
        </a:p>
      </dgm:t>
    </dgm:pt>
    <dgm:pt modelId="{7DB1139F-DF70-49B7-A0DA-05326167118C}" type="parTrans" cxnId="{CD89EB84-0BC6-4101-B3DA-929F3F5055F6}">
      <dgm:prSet/>
      <dgm:spPr/>
      <dgm:t>
        <a:bodyPr/>
        <a:lstStyle/>
        <a:p>
          <a:endParaRPr lang="en-ZA"/>
        </a:p>
      </dgm:t>
    </dgm:pt>
    <dgm:pt modelId="{C38E339F-9BBF-46A8-AE2E-78D0CEDD7A43}" type="sibTrans" cxnId="{CD89EB84-0BC6-4101-B3DA-929F3F5055F6}">
      <dgm:prSet/>
      <dgm:spPr/>
      <dgm:t>
        <a:bodyPr/>
        <a:lstStyle/>
        <a:p>
          <a:endParaRPr lang="en-ZA"/>
        </a:p>
      </dgm:t>
    </dgm:pt>
    <dgm:pt modelId="{97637139-E13D-47BC-94AB-B121316E1C6C}">
      <dgm:prSet phldrT="[Text]"/>
      <dgm:spPr/>
      <dgm:t>
        <a:bodyPr/>
        <a:lstStyle/>
        <a:p>
          <a:r>
            <a:rPr lang="en-ZA" dirty="0" smtClean="0"/>
            <a:t>PA Management in TFCAs (conservation professions)</a:t>
          </a:r>
          <a:endParaRPr lang="en-ZA" dirty="0"/>
        </a:p>
      </dgm:t>
    </dgm:pt>
    <dgm:pt modelId="{A7DED113-40AC-456D-81FA-D335A1BB0387}" type="sibTrans" cxnId="{276ED6F2-C00E-4B22-B5A8-256832B391D3}">
      <dgm:prSet/>
      <dgm:spPr/>
      <dgm:t>
        <a:bodyPr/>
        <a:lstStyle/>
        <a:p>
          <a:endParaRPr lang="en-ZA"/>
        </a:p>
      </dgm:t>
    </dgm:pt>
    <dgm:pt modelId="{7415CCB4-BAFD-43F1-A597-D7B51B2AAABB}" type="parTrans" cxnId="{276ED6F2-C00E-4B22-B5A8-256832B391D3}">
      <dgm:prSet/>
      <dgm:spPr/>
      <dgm:t>
        <a:bodyPr/>
        <a:lstStyle/>
        <a:p>
          <a:endParaRPr lang="en-ZA"/>
        </a:p>
      </dgm:t>
    </dgm:pt>
    <dgm:pt modelId="{DCE1ADDA-6BE3-6246-96F8-9062EA5A29B1}">
      <dgm:prSet phldrT="[Text]"/>
      <dgm:spPr/>
      <dgm:t>
        <a:bodyPr/>
        <a:lstStyle/>
        <a:p>
          <a:r>
            <a:rPr lang="en-ZA" dirty="0" smtClean="0"/>
            <a:t>Senior Wildlife Officer/ Ranger</a:t>
          </a:r>
          <a:endParaRPr lang="en-ZA" dirty="0"/>
        </a:p>
      </dgm:t>
    </dgm:pt>
    <dgm:pt modelId="{894F7F14-9AB6-8B44-B88F-71B9D3E6EB85}" type="parTrans" cxnId="{B2536F58-5C98-3A43-A8EE-C0F9D43D2DF0}">
      <dgm:prSet/>
      <dgm:spPr/>
      <dgm:t>
        <a:bodyPr/>
        <a:lstStyle/>
        <a:p>
          <a:endParaRPr lang="en-ZA"/>
        </a:p>
      </dgm:t>
    </dgm:pt>
    <dgm:pt modelId="{D903C86F-3D76-1445-9B51-90354E75C29B}" type="sibTrans" cxnId="{B2536F58-5C98-3A43-A8EE-C0F9D43D2DF0}">
      <dgm:prSet/>
      <dgm:spPr/>
      <dgm:t>
        <a:bodyPr/>
        <a:lstStyle/>
        <a:p>
          <a:endParaRPr lang="en-ZA"/>
        </a:p>
      </dgm:t>
    </dgm:pt>
    <dgm:pt modelId="{834CE1CD-F429-664C-89D7-2F0D401D8B33}">
      <dgm:prSet phldrT="[Text]"/>
      <dgm:spPr/>
      <dgm:t>
        <a:bodyPr/>
        <a:lstStyle/>
        <a:p>
          <a:r>
            <a:rPr lang="en-ZA" dirty="0" smtClean="0"/>
            <a:t>Technical/ maintenance staff</a:t>
          </a:r>
          <a:endParaRPr lang="en-ZA" dirty="0"/>
        </a:p>
      </dgm:t>
    </dgm:pt>
    <dgm:pt modelId="{93264B6C-98AB-0D4B-BD7B-3CADC068AFC9}" type="parTrans" cxnId="{BF2A4AC5-5C80-954A-9F96-BE71A96279C0}">
      <dgm:prSet/>
      <dgm:spPr/>
      <dgm:t>
        <a:bodyPr/>
        <a:lstStyle/>
        <a:p>
          <a:endParaRPr lang="en-ZA"/>
        </a:p>
      </dgm:t>
    </dgm:pt>
    <dgm:pt modelId="{A14D5792-CD04-0B44-B98B-B930885D93B1}" type="sibTrans" cxnId="{BF2A4AC5-5C80-954A-9F96-BE71A96279C0}">
      <dgm:prSet/>
      <dgm:spPr/>
      <dgm:t>
        <a:bodyPr/>
        <a:lstStyle/>
        <a:p>
          <a:endParaRPr lang="en-ZA"/>
        </a:p>
      </dgm:t>
    </dgm:pt>
    <dgm:pt modelId="{03C9DBE1-27E0-2C4A-97C3-43044AEC51D2}">
      <dgm:prSet phldrT="[Text]"/>
      <dgm:spPr/>
      <dgm:t>
        <a:bodyPr/>
        <a:lstStyle/>
        <a:p>
          <a:r>
            <a:rPr lang="en-ZA" dirty="0" smtClean="0"/>
            <a:t>Business and accounting</a:t>
          </a:r>
          <a:endParaRPr lang="en-ZA" dirty="0"/>
        </a:p>
      </dgm:t>
    </dgm:pt>
    <dgm:pt modelId="{59D98EB9-800A-AD47-9DEB-5429D0FC461B}" type="parTrans" cxnId="{8DD46FD6-2CD1-1E49-AAF2-084212597F65}">
      <dgm:prSet/>
      <dgm:spPr/>
      <dgm:t>
        <a:bodyPr/>
        <a:lstStyle/>
        <a:p>
          <a:endParaRPr lang="en-ZA"/>
        </a:p>
      </dgm:t>
    </dgm:pt>
    <dgm:pt modelId="{87E841C7-1658-C24E-B29C-1E6A6EE91F72}" type="sibTrans" cxnId="{8DD46FD6-2CD1-1E49-AAF2-084212597F65}">
      <dgm:prSet/>
      <dgm:spPr/>
      <dgm:t>
        <a:bodyPr/>
        <a:lstStyle/>
        <a:p>
          <a:endParaRPr lang="en-ZA"/>
        </a:p>
      </dgm:t>
    </dgm:pt>
    <dgm:pt modelId="{B000779C-4476-3340-B93B-1A6EB6D5D288}">
      <dgm:prSet phldrT="[Text]"/>
      <dgm:spPr/>
      <dgm:t>
        <a:bodyPr/>
        <a:lstStyle/>
        <a:p>
          <a:r>
            <a:rPr lang="en-ZA" dirty="0" smtClean="0"/>
            <a:t>Marketing and communication</a:t>
          </a:r>
          <a:endParaRPr lang="en-ZA" dirty="0"/>
        </a:p>
      </dgm:t>
    </dgm:pt>
    <dgm:pt modelId="{7F1CBE07-643F-C548-965E-1C0BE49981D0}" type="parTrans" cxnId="{EEF3CB08-926E-7D47-9517-695203F40FE8}">
      <dgm:prSet/>
      <dgm:spPr/>
      <dgm:t>
        <a:bodyPr/>
        <a:lstStyle/>
        <a:p>
          <a:endParaRPr lang="en-ZA"/>
        </a:p>
      </dgm:t>
    </dgm:pt>
    <dgm:pt modelId="{D9E894AB-597E-4C46-BF0F-BC0E6F3081EA}" type="sibTrans" cxnId="{EEF3CB08-926E-7D47-9517-695203F40FE8}">
      <dgm:prSet/>
      <dgm:spPr/>
      <dgm:t>
        <a:bodyPr/>
        <a:lstStyle/>
        <a:p>
          <a:endParaRPr lang="en-ZA"/>
        </a:p>
      </dgm:t>
    </dgm:pt>
    <dgm:pt modelId="{3B01C8EC-8584-8244-BFE0-AC95BE7ABDD5}">
      <dgm:prSet phldrT="[Text]"/>
      <dgm:spPr/>
      <dgm:t>
        <a:bodyPr/>
        <a:lstStyle/>
        <a:p>
          <a:r>
            <a:rPr lang="en-ZA" dirty="0" smtClean="0"/>
            <a:t>(Social) Ecologist</a:t>
          </a:r>
          <a:endParaRPr lang="en-ZA" dirty="0"/>
        </a:p>
      </dgm:t>
    </dgm:pt>
    <dgm:pt modelId="{CC6E7E04-F6A8-D440-9B48-BE40A25EA1E4}" type="parTrans" cxnId="{34C87E63-3EB3-CC4D-9279-7D722F77DF38}">
      <dgm:prSet/>
      <dgm:spPr/>
      <dgm:t>
        <a:bodyPr/>
        <a:lstStyle/>
        <a:p>
          <a:endParaRPr lang="en-ZA"/>
        </a:p>
      </dgm:t>
    </dgm:pt>
    <dgm:pt modelId="{98FC433E-3CDB-BE4E-8A76-6B2F8B51B373}" type="sibTrans" cxnId="{34C87E63-3EB3-CC4D-9279-7D722F77DF38}">
      <dgm:prSet/>
      <dgm:spPr/>
      <dgm:t>
        <a:bodyPr/>
        <a:lstStyle/>
        <a:p>
          <a:endParaRPr lang="en-ZA"/>
        </a:p>
      </dgm:t>
    </dgm:pt>
    <dgm:pt modelId="{CFEC8379-0807-DD4D-B480-C002EBCA71AA}">
      <dgm:prSet phldrT="[Text]"/>
      <dgm:spPr/>
      <dgm:t>
        <a:bodyPr/>
        <a:lstStyle/>
        <a:p>
          <a:r>
            <a:rPr lang="en-ZA" dirty="0" smtClean="0"/>
            <a:t>TFCA Coordinator</a:t>
          </a:r>
          <a:endParaRPr lang="en-ZA" dirty="0"/>
        </a:p>
      </dgm:t>
    </dgm:pt>
    <dgm:pt modelId="{D67C461F-8DAC-7046-AD5A-8B997248FEAD}" type="parTrans" cxnId="{87736409-9941-824B-A3D0-EB1924A4F43A}">
      <dgm:prSet/>
      <dgm:spPr/>
      <dgm:t>
        <a:bodyPr/>
        <a:lstStyle/>
        <a:p>
          <a:endParaRPr lang="en-ZA"/>
        </a:p>
      </dgm:t>
    </dgm:pt>
    <dgm:pt modelId="{4EDE12BF-40D3-EE40-B2A8-BA938812A4C9}" type="sibTrans" cxnId="{87736409-9941-824B-A3D0-EB1924A4F43A}">
      <dgm:prSet/>
      <dgm:spPr/>
      <dgm:t>
        <a:bodyPr/>
        <a:lstStyle/>
        <a:p>
          <a:endParaRPr lang="en-ZA"/>
        </a:p>
      </dgm:t>
    </dgm:pt>
    <dgm:pt modelId="{AC16B1CF-D260-E749-9175-23334D9FE90A}">
      <dgm:prSet phldrT="[Text]"/>
      <dgm:spPr/>
      <dgm:t>
        <a:bodyPr/>
        <a:lstStyle/>
        <a:p>
          <a:r>
            <a:rPr lang="en-ZA" dirty="0" smtClean="0"/>
            <a:t>GIS and Spatial planner</a:t>
          </a:r>
          <a:endParaRPr lang="en-ZA" dirty="0"/>
        </a:p>
      </dgm:t>
    </dgm:pt>
    <dgm:pt modelId="{65EBC709-31B6-914B-B618-E433AC0EF381}" type="parTrans" cxnId="{138570F7-AF72-7846-8D75-F71AC49CDC38}">
      <dgm:prSet/>
      <dgm:spPr/>
      <dgm:t>
        <a:bodyPr/>
        <a:lstStyle/>
        <a:p>
          <a:endParaRPr lang="en-ZA"/>
        </a:p>
      </dgm:t>
    </dgm:pt>
    <dgm:pt modelId="{1FA33A9E-9EAC-7C45-B780-5BAA76865396}" type="sibTrans" cxnId="{138570F7-AF72-7846-8D75-F71AC49CDC38}">
      <dgm:prSet/>
      <dgm:spPr/>
      <dgm:t>
        <a:bodyPr/>
        <a:lstStyle/>
        <a:p>
          <a:endParaRPr lang="en-ZA"/>
        </a:p>
      </dgm:t>
    </dgm:pt>
    <dgm:pt modelId="{B175F04A-C7A4-DA4D-AFCD-511EB03F1FB8}">
      <dgm:prSet phldrT="[Text]"/>
      <dgm:spPr/>
      <dgm:t>
        <a:bodyPr/>
        <a:lstStyle/>
        <a:p>
          <a:r>
            <a:rPr lang="en-ZA" dirty="0" smtClean="0"/>
            <a:t>Business and accounting</a:t>
          </a:r>
          <a:endParaRPr lang="en-ZA" dirty="0"/>
        </a:p>
      </dgm:t>
    </dgm:pt>
    <dgm:pt modelId="{71BF8346-00FF-4C40-9731-91763A10E7AE}" type="parTrans" cxnId="{87C9C16D-3C09-ED4F-BEEB-2808856AFA2F}">
      <dgm:prSet/>
      <dgm:spPr/>
      <dgm:t>
        <a:bodyPr/>
        <a:lstStyle/>
        <a:p>
          <a:endParaRPr lang="en-ZA"/>
        </a:p>
      </dgm:t>
    </dgm:pt>
    <dgm:pt modelId="{5E0108AA-4600-1E44-918D-80EF22C2DE58}" type="sibTrans" cxnId="{87C9C16D-3C09-ED4F-BEEB-2808856AFA2F}">
      <dgm:prSet/>
      <dgm:spPr/>
      <dgm:t>
        <a:bodyPr/>
        <a:lstStyle/>
        <a:p>
          <a:endParaRPr lang="en-ZA"/>
        </a:p>
      </dgm:t>
    </dgm:pt>
    <dgm:pt modelId="{012369CF-B48D-4641-A2B0-2F9784D12893}">
      <dgm:prSet phldrT="[Text]"/>
      <dgm:spPr/>
      <dgm:t>
        <a:bodyPr/>
        <a:lstStyle/>
        <a:p>
          <a:r>
            <a:rPr lang="en-ZA" dirty="0" smtClean="0"/>
            <a:t>Marketing and communication</a:t>
          </a:r>
          <a:endParaRPr lang="en-ZA" dirty="0"/>
        </a:p>
      </dgm:t>
    </dgm:pt>
    <dgm:pt modelId="{8D3620FF-AB0F-074E-9533-06CA5CCCC673}" type="parTrans" cxnId="{A8031166-0200-814F-91D0-433557A5B37A}">
      <dgm:prSet/>
      <dgm:spPr/>
      <dgm:t>
        <a:bodyPr/>
        <a:lstStyle/>
        <a:p>
          <a:endParaRPr lang="en-ZA"/>
        </a:p>
      </dgm:t>
    </dgm:pt>
    <dgm:pt modelId="{22399690-7C49-ED4C-931C-EDE545C97434}" type="sibTrans" cxnId="{A8031166-0200-814F-91D0-433557A5B37A}">
      <dgm:prSet/>
      <dgm:spPr/>
      <dgm:t>
        <a:bodyPr/>
        <a:lstStyle/>
        <a:p>
          <a:endParaRPr lang="en-ZA"/>
        </a:p>
      </dgm:t>
    </dgm:pt>
    <dgm:pt modelId="{933F6B0B-F62F-AB44-9664-1374569CC7B5}">
      <dgm:prSet phldrT="[Text]"/>
      <dgm:spPr/>
      <dgm:t>
        <a:bodyPr/>
        <a:lstStyle/>
        <a:p>
          <a:r>
            <a:rPr lang="en-ZA" dirty="0" smtClean="0"/>
            <a:t>PA Management in TFCAs (specialist professions)</a:t>
          </a:r>
          <a:endParaRPr lang="en-ZA" dirty="0"/>
        </a:p>
      </dgm:t>
    </dgm:pt>
    <dgm:pt modelId="{2B564AA6-2C45-E14E-A8C3-E85D9CB6882F}" type="parTrans" cxnId="{36787FE9-8C98-D548-9F98-DD4EC3F94896}">
      <dgm:prSet/>
      <dgm:spPr/>
      <dgm:t>
        <a:bodyPr/>
        <a:lstStyle/>
        <a:p>
          <a:endParaRPr lang="en-ZA"/>
        </a:p>
      </dgm:t>
    </dgm:pt>
    <dgm:pt modelId="{A275023C-D113-FD4B-9B69-EDBE00DF18F1}" type="sibTrans" cxnId="{36787FE9-8C98-D548-9F98-DD4EC3F94896}">
      <dgm:prSet/>
      <dgm:spPr/>
      <dgm:t>
        <a:bodyPr/>
        <a:lstStyle/>
        <a:p>
          <a:endParaRPr lang="en-ZA"/>
        </a:p>
      </dgm:t>
    </dgm:pt>
    <dgm:pt modelId="{5DA5D19E-E702-B54F-B364-8A448B3FF103}">
      <dgm:prSet phldrT="[Text]"/>
      <dgm:spPr/>
      <dgm:t>
        <a:bodyPr/>
        <a:lstStyle/>
        <a:p>
          <a:r>
            <a:rPr lang="en-ZA" dirty="0" smtClean="0"/>
            <a:t>TFCA negotiator</a:t>
          </a:r>
          <a:endParaRPr lang="en-ZA" dirty="0"/>
        </a:p>
      </dgm:t>
    </dgm:pt>
    <dgm:pt modelId="{F35702BA-0735-5A4A-9E02-CFBA76026A05}" type="parTrans" cxnId="{471DBA01-A73F-5C48-9A55-07F84C7A450C}">
      <dgm:prSet/>
      <dgm:spPr/>
      <dgm:t>
        <a:bodyPr/>
        <a:lstStyle/>
        <a:p>
          <a:endParaRPr lang="en-ZA"/>
        </a:p>
      </dgm:t>
    </dgm:pt>
    <dgm:pt modelId="{71376BCC-0EC3-C148-A4DC-8A33D020AB30}" type="sibTrans" cxnId="{471DBA01-A73F-5C48-9A55-07F84C7A450C}">
      <dgm:prSet/>
      <dgm:spPr/>
      <dgm:t>
        <a:bodyPr/>
        <a:lstStyle/>
        <a:p>
          <a:endParaRPr lang="en-ZA"/>
        </a:p>
      </dgm:t>
    </dgm:pt>
    <dgm:pt modelId="{DAA978E0-5438-8B4F-8664-B0D3A4B46701}">
      <dgm:prSet phldrT="[Text]"/>
      <dgm:spPr/>
      <dgm:t>
        <a:bodyPr/>
        <a:lstStyle/>
        <a:p>
          <a:r>
            <a:rPr lang="en-ZA" dirty="0" smtClean="0"/>
            <a:t>TFCA Management (specialist professions)</a:t>
          </a:r>
          <a:endParaRPr lang="en-ZA" dirty="0"/>
        </a:p>
      </dgm:t>
    </dgm:pt>
    <dgm:pt modelId="{6844F6D5-B8BB-924F-9EE5-5D9787E8A053}" type="parTrans" cxnId="{9FB0C098-2E1F-144E-BB5D-C85F07DE57E8}">
      <dgm:prSet/>
      <dgm:spPr/>
      <dgm:t>
        <a:bodyPr/>
        <a:lstStyle/>
        <a:p>
          <a:endParaRPr lang="en-ZA"/>
        </a:p>
      </dgm:t>
    </dgm:pt>
    <dgm:pt modelId="{DD418885-AF57-384F-AF2B-89D275C3E44E}" type="sibTrans" cxnId="{9FB0C098-2E1F-144E-BB5D-C85F07DE57E8}">
      <dgm:prSet/>
      <dgm:spPr/>
      <dgm:t>
        <a:bodyPr/>
        <a:lstStyle/>
        <a:p>
          <a:endParaRPr lang="en-ZA"/>
        </a:p>
      </dgm:t>
    </dgm:pt>
    <dgm:pt modelId="{B3E23886-1994-284F-977D-FBF24EC13B7F}">
      <dgm:prSet phldrT="[Text]"/>
      <dgm:spPr/>
      <dgm:t>
        <a:bodyPr/>
        <a:lstStyle/>
        <a:p>
          <a:r>
            <a:rPr lang="en-ZA" dirty="0" smtClean="0"/>
            <a:t>TFCA Sustainability planner</a:t>
          </a:r>
          <a:endParaRPr lang="en-ZA" dirty="0"/>
        </a:p>
      </dgm:t>
    </dgm:pt>
    <dgm:pt modelId="{ED69A646-E619-6441-806C-7E98E4465C06}" type="parTrans" cxnId="{4B5CFE98-8A87-A245-AF61-2E4269C0BD57}">
      <dgm:prSet/>
      <dgm:spPr/>
      <dgm:t>
        <a:bodyPr/>
        <a:lstStyle/>
        <a:p>
          <a:endParaRPr lang="en-ZA"/>
        </a:p>
      </dgm:t>
    </dgm:pt>
    <dgm:pt modelId="{657ED443-FF83-E24A-ADF4-C76B62D3CD73}" type="sibTrans" cxnId="{4B5CFE98-8A87-A245-AF61-2E4269C0BD57}">
      <dgm:prSet/>
      <dgm:spPr/>
      <dgm:t>
        <a:bodyPr/>
        <a:lstStyle/>
        <a:p>
          <a:endParaRPr lang="en-ZA"/>
        </a:p>
      </dgm:t>
    </dgm:pt>
    <dgm:pt modelId="{C0B9E38F-2508-1F40-B438-46156342341D}">
      <dgm:prSet phldrT="[Text]"/>
      <dgm:spPr/>
      <dgm:t>
        <a:bodyPr/>
        <a:lstStyle/>
        <a:p>
          <a:r>
            <a:rPr lang="en-ZA" dirty="0" smtClean="0"/>
            <a:t>Extension services</a:t>
          </a:r>
          <a:endParaRPr lang="en-ZA" dirty="0"/>
        </a:p>
      </dgm:t>
    </dgm:pt>
    <dgm:pt modelId="{8F00145F-BB08-2A4D-9117-20E59F70D4F2}" type="parTrans" cxnId="{54F51BDB-5415-584B-ABCF-6E4E7D7901CA}">
      <dgm:prSet/>
      <dgm:spPr/>
      <dgm:t>
        <a:bodyPr/>
        <a:lstStyle/>
        <a:p>
          <a:endParaRPr lang="en-ZA"/>
        </a:p>
      </dgm:t>
    </dgm:pt>
    <dgm:pt modelId="{4837478D-E62F-AB4A-A488-CEACC9E34037}" type="sibTrans" cxnId="{54F51BDB-5415-584B-ABCF-6E4E7D7901CA}">
      <dgm:prSet/>
      <dgm:spPr/>
      <dgm:t>
        <a:bodyPr/>
        <a:lstStyle/>
        <a:p>
          <a:endParaRPr lang="en-ZA"/>
        </a:p>
      </dgm:t>
    </dgm:pt>
    <dgm:pt modelId="{82237B59-A78C-2048-9D10-C1D0E16366C7}">
      <dgm:prSet phldrT="[Text]"/>
      <dgm:spPr/>
      <dgm:t>
        <a:bodyPr/>
        <a:lstStyle/>
        <a:p>
          <a:r>
            <a:rPr lang="en-ZA" dirty="0" smtClean="0"/>
            <a:t>Veterinarian</a:t>
          </a:r>
          <a:endParaRPr lang="en-ZA" dirty="0"/>
        </a:p>
      </dgm:t>
    </dgm:pt>
    <dgm:pt modelId="{8FA06D69-EAD6-7E44-91AA-9D22C3592D1F}" type="parTrans" cxnId="{25B193CB-2582-A445-B385-A0E2BB90DDA8}">
      <dgm:prSet/>
      <dgm:spPr/>
      <dgm:t>
        <a:bodyPr/>
        <a:lstStyle/>
        <a:p>
          <a:endParaRPr lang="en-ZA"/>
        </a:p>
      </dgm:t>
    </dgm:pt>
    <dgm:pt modelId="{1E5B1C56-DC36-A847-8A75-27673BD1731E}" type="sibTrans" cxnId="{25B193CB-2582-A445-B385-A0E2BB90DDA8}">
      <dgm:prSet/>
      <dgm:spPr/>
      <dgm:t>
        <a:bodyPr/>
        <a:lstStyle/>
        <a:p>
          <a:endParaRPr lang="en-ZA"/>
        </a:p>
      </dgm:t>
    </dgm:pt>
    <dgm:pt modelId="{9170BBEA-5C71-BF48-BFB4-63292658D41A}">
      <dgm:prSet phldrT="[Text]"/>
      <dgm:spPr/>
      <dgm:t>
        <a:bodyPr/>
        <a:lstStyle/>
        <a:p>
          <a:r>
            <a:rPr lang="en-ZA" dirty="0" smtClean="0"/>
            <a:t>Veterinarian</a:t>
          </a:r>
          <a:endParaRPr lang="en-ZA" dirty="0"/>
        </a:p>
      </dgm:t>
    </dgm:pt>
    <dgm:pt modelId="{6109B9FB-C42B-674F-8830-32BD93F67072}" type="parTrans" cxnId="{419D6128-1073-B149-88A2-1134EB406156}">
      <dgm:prSet/>
      <dgm:spPr/>
      <dgm:t>
        <a:bodyPr/>
        <a:lstStyle/>
        <a:p>
          <a:endParaRPr lang="en-ZA"/>
        </a:p>
      </dgm:t>
    </dgm:pt>
    <dgm:pt modelId="{914FD078-146E-0A4D-BE7A-6FD247824484}" type="sibTrans" cxnId="{419D6128-1073-B149-88A2-1134EB406156}">
      <dgm:prSet/>
      <dgm:spPr/>
      <dgm:t>
        <a:bodyPr/>
        <a:lstStyle/>
        <a:p>
          <a:endParaRPr lang="en-ZA"/>
        </a:p>
      </dgm:t>
    </dgm:pt>
    <dgm:pt modelId="{D04E77C8-6BE7-4984-B3BF-FA6548FEB73B}" type="pres">
      <dgm:prSet presAssocID="{9389838A-40EF-4AE8-A217-491EC5A0A1C1}" presName="diagram" presStyleCnt="0">
        <dgm:presLayoutVars>
          <dgm:chPref val="1"/>
          <dgm:dir/>
          <dgm:animOne val="branch"/>
          <dgm:animLvl val="lvl"/>
          <dgm:resizeHandles/>
        </dgm:presLayoutVars>
      </dgm:prSet>
      <dgm:spPr/>
      <dgm:t>
        <a:bodyPr/>
        <a:lstStyle/>
        <a:p>
          <a:endParaRPr lang="en-ZA"/>
        </a:p>
      </dgm:t>
    </dgm:pt>
    <dgm:pt modelId="{5278879F-F0F9-4114-9FED-6C89B7CDA327}" type="pres">
      <dgm:prSet presAssocID="{97637139-E13D-47BC-94AB-B121316E1C6C}" presName="root" presStyleCnt="0"/>
      <dgm:spPr/>
    </dgm:pt>
    <dgm:pt modelId="{14355C01-E7F3-4053-9302-D0DDD24D20F9}" type="pres">
      <dgm:prSet presAssocID="{97637139-E13D-47BC-94AB-B121316E1C6C}" presName="rootComposite" presStyleCnt="0"/>
      <dgm:spPr/>
    </dgm:pt>
    <dgm:pt modelId="{DFE582F0-2228-446E-857C-76AD10300F62}" type="pres">
      <dgm:prSet presAssocID="{97637139-E13D-47BC-94AB-B121316E1C6C}" presName="rootText" presStyleLbl="node1" presStyleIdx="0" presStyleCnt="4"/>
      <dgm:spPr/>
      <dgm:t>
        <a:bodyPr/>
        <a:lstStyle/>
        <a:p>
          <a:endParaRPr lang="en-ZA"/>
        </a:p>
      </dgm:t>
    </dgm:pt>
    <dgm:pt modelId="{EE13499B-93A5-4898-9A71-867EC09EDEBC}" type="pres">
      <dgm:prSet presAssocID="{97637139-E13D-47BC-94AB-B121316E1C6C}" presName="rootConnector" presStyleLbl="node1" presStyleIdx="0" presStyleCnt="4"/>
      <dgm:spPr/>
      <dgm:t>
        <a:bodyPr/>
        <a:lstStyle/>
        <a:p>
          <a:endParaRPr lang="en-ZA"/>
        </a:p>
      </dgm:t>
    </dgm:pt>
    <dgm:pt modelId="{15230139-59AE-427F-B373-0616435E0A5C}" type="pres">
      <dgm:prSet presAssocID="{97637139-E13D-47BC-94AB-B121316E1C6C}" presName="childShape" presStyleCnt="0"/>
      <dgm:spPr/>
    </dgm:pt>
    <dgm:pt modelId="{B26A3ECA-1291-40AA-822B-203516B46283}" type="pres">
      <dgm:prSet presAssocID="{6AE05D21-05F9-40A5-B06F-9AA9F43A24DD}" presName="Name13" presStyleLbl="parChTrans1D2" presStyleIdx="0" presStyleCnt="19"/>
      <dgm:spPr/>
      <dgm:t>
        <a:bodyPr/>
        <a:lstStyle/>
        <a:p>
          <a:endParaRPr lang="en-ZA"/>
        </a:p>
      </dgm:t>
    </dgm:pt>
    <dgm:pt modelId="{F9921C30-FBE9-446A-8E9D-F5EE23F54FB5}" type="pres">
      <dgm:prSet presAssocID="{E70C37CE-FE41-4AE2-93A5-3D034C6B7235}" presName="childText" presStyleLbl="bgAcc1" presStyleIdx="0" presStyleCnt="19">
        <dgm:presLayoutVars>
          <dgm:bulletEnabled val="1"/>
        </dgm:presLayoutVars>
      </dgm:prSet>
      <dgm:spPr/>
      <dgm:t>
        <a:bodyPr/>
        <a:lstStyle/>
        <a:p>
          <a:endParaRPr lang="en-ZA"/>
        </a:p>
      </dgm:t>
    </dgm:pt>
    <dgm:pt modelId="{FF544E17-B392-774A-BD34-DA5ADD440EB1}" type="pres">
      <dgm:prSet presAssocID="{894F7F14-9AB6-8B44-B88F-71B9D3E6EB85}" presName="Name13" presStyleLbl="parChTrans1D2" presStyleIdx="1" presStyleCnt="19"/>
      <dgm:spPr/>
      <dgm:t>
        <a:bodyPr/>
        <a:lstStyle/>
        <a:p>
          <a:endParaRPr lang="en-ZA"/>
        </a:p>
      </dgm:t>
    </dgm:pt>
    <dgm:pt modelId="{F9761F27-CC42-C949-8461-956F336573F7}" type="pres">
      <dgm:prSet presAssocID="{DCE1ADDA-6BE3-6246-96F8-9062EA5A29B1}" presName="childText" presStyleLbl="bgAcc1" presStyleIdx="1" presStyleCnt="19">
        <dgm:presLayoutVars>
          <dgm:bulletEnabled val="1"/>
        </dgm:presLayoutVars>
      </dgm:prSet>
      <dgm:spPr/>
      <dgm:t>
        <a:bodyPr/>
        <a:lstStyle/>
        <a:p>
          <a:endParaRPr lang="en-US"/>
        </a:p>
      </dgm:t>
    </dgm:pt>
    <dgm:pt modelId="{50EC0BAD-E2E3-5640-A2E1-0AEF21B7EB6F}" type="pres">
      <dgm:prSet presAssocID="{CC6E7E04-F6A8-D440-9B48-BE40A25EA1E4}" presName="Name13" presStyleLbl="parChTrans1D2" presStyleIdx="2" presStyleCnt="19"/>
      <dgm:spPr/>
      <dgm:t>
        <a:bodyPr/>
        <a:lstStyle/>
        <a:p>
          <a:endParaRPr lang="en-ZA"/>
        </a:p>
      </dgm:t>
    </dgm:pt>
    <dgm:pt modelId="{C4FA4E8F-6B50-0549-8A82-75DC3C91AEBC}" type="pres">
      <dgm:prSet presAssocID="{3B01C8EC-8584-8244-BFE0-AC95BE7ABDD5}" presName="childText" presStyleLbl="bgAcc1" presStyleIdx="2" presStyleCnt="19">
        <dgm:presLayoutVars>
          <dgm:bulletEnabled val="1"/>
        </dgm:presLayoutVars>
      </dgm:prSet>
      <dgm:spPr/>
      <dgm:t>
        <a:bodyPr/>
        <a:lstStyle/>
        <a:p>
          <a:endParaRPr lang="en-US"/>
        </a:p>
      </dgm:t>
    </dgm:pt>
    <dgm:pt modelId="{36A931BB-D42A-4C4A-BFEE-A2A617FDB6B8}" type="pres">
      <dgm:prSet presAssocID="{39B9F83C-108F-40E8-827C-CDCFF92E47D6}" presName="Name13" presStyleLbl="parChTrans1D2" presStyleIdx="3" presStyleCnt="19"/>
      <dgm:spPr/>
      <dgm:t>
        <a:bodyPr/>
        <a:lstStyle/>
        <a:p>
          <a:endParaRPr lang="en-ZA"/>
        </a:p>
      </dgm:t>
    </dgm:pt>
    <dgm:pt modelId="{B854C1C7-BF06-4295-9085-1028026BDB08}" type="pres">
      <dgm:prSet presAssocID="{84240BB3-7753-4B09-9E7F-DDD5825FA2CF}" presName="childText" presStyleLbl="bgAcc1" presStyleIdx="3" presStyleCnt="19">
        <dgm:presLayoutVars>
          <dgm:bulletEnabled val="1"/>
        </dgm:presLayoutVars>
      </dgm:prSet>
      <dgm:spPr/>
      <dgm:t>
        <a:bodyPr/>
        <a:lstStyle/>
        <a:p>
          <a:endParaRPr lang="en-ZA"/>
        </a:p>
      </dgm:t>
    </dgm:pt>
    <dgm:pt modelId="{FB1B7A0E-5183-844B-BEEC-5F51B81D2524}" type="pres">
      <dgm:prSet presAssocID="{8F00145F-BB08-2A4D-9117-20E59F70D4F2}" presName="Name13" presStyleLbl="parChTrans1D2" presStyleIdx="4" presStyleCnt="19"/>
      <dgm:spPr/>
      <dgm:t>
        <a:bodyPr/>
        <a:lstStyle/>
        <a:p>
          <a:endParaRPr lang="en-ZA"/>
        </a:p>
      </dgm:t>
    </dgm:pt>
    <dgm:pt modelId="{9379840C-CB3E-0C4E-9DD9-0995BFAE298E}" type="pres">
      <dgm:prSet presAssocID="{C0B9E38F-2508-1F40-B438-46156342341D}" presName="childText" presStyleLbl="bgAcc1" presStyleIdx="4" presStyleCnt="19">
        <dgm:presLayoutVars>
          <dgm:bulletEnabled val="1"/>
        </dgm:presLayoutVars>
      </dgm:prSet>
      <dgm:spPr/>
      <dgm:t>
        <a:bodyPr/>
        <a:lstStyle/>
        <a:p>
          <a:endParaRPr lang="en-US"/>
        </a:p>
      </dgm:t>
    </dgm:pt>
    <dgm:pt modelId="{7130FD9F-F142-E744-92D0-9F59531BA8A6}" type="pres">
      <dgm:prSet presAssocID="{933F6B0B-F62F-AB44-9664-1374569CC7B5}" presName="root" presStyleCnt="0"/>
      <dgm:spPr/>
    </dgm:pt>
    <dgm:pt modelId="{3D5DDCA3-8008-5C4A-A292-10403D90D798}" type="pres">
      <dgm:prSet presAssocID="{933F6B0B-F62F-AB44-9664-1374569CC7B5}" presName="rootComposite" presStyleCnt="0"/>
      <dgm:spPr/>
    </dgm:pt>
    <dgm:pt modelId="{E0330758-00C9-CB4B-AD38-5F2B192ABDE5}" type="pres">
      <dgm:prSet presAssocID="{933F6B0B-F62F-AB44-9664-1374569CC7B5}" presName="rootText" presStyleLbl="node1" presStyleIdx="1" presStyleCnt="4"/>
      <dgm:spPr/>
      <dgm:t>
        <a:bodyPr/>
        <a:lstStyle/>
        <a:p>
          <a:endParaRPr lang="en-US"/>
        </a:p>
      </dgm:t>
    </dgm:pt>
    <dgm:pt modelId="{476E08E0-A33F-4B4F-832D-D4E1AC17D104}" type="pres">
      <dgm:prSet presAssocID="{933F6B0B-F62F-AB44-9664-1374569CC7B5}" presName="rootConnector" presStyleLbl="node1" presStyleIdx="1" presStyleCnt="4"/>
      <dgm:spPr/>
      <dgm:t>
        <a:bodyPr/>
        <a:lstStyle/>
        <a:p>
          <a:endParaRPr lang="en-US"/>
        </a:p>
      </dgm:t>
    </dgm:pt>
    <dgm:pt modelId="{51599266-0B1F-1245-97CA-5EB385765423}" type="pres">
      <dgm:prSet presAssocID="{933F6B0B-F62F-AB44-9664-1374569CC7B5}" presName="childShape" presStyleCnt="0"/>
      <dgm:spPr/>
    </dgm:pt>
    <dgm:pt modelId="{16A74A18-2899-4C40-B685-568C03EEC3A8}" type="pres">
      <dgm:prSet presAssocID="{8FA06D69-EAD6-7E44-91AA-9D22C3592D1F}" presName="Name13" presStyleLbl="parChTrans1D2" presStyleIdx="5" presStyleCnt="19"/>
      <dgm:spPr/>
      <dgm:t>
        <a:bodyPr/>
        <a:lstStyle/>
        <a:p>
          <a:endParaRPr lang="en-ZA"/>
        </a:p>
      </dgm:t>
    </dgm:pt>
    <dgm:pt modelId="{3513A74F-50B1-0041-B27A-DF26BE7563F5}" type="pres">
      <dgm:prSet presAssocID="{82237B59-A78C-2048-9D10-C1D0E16366C7}" presName="childText" presStyleLbl="bgAcc1" presStyleIdx="5" presStyleCnt="19">
        <dgm:presLayoutVars>
          <dgm:bulletEnabled val="1"/>
        </dgm:presLayoutVars>
      </dgm:prSet>
      <dgm:spPr/>
      <dgm:t>
        <a:bodyPr/>
        <a:lstStyle/>
        <a:p>
          <a:endParaRPr lang="en-US"/>
        </a:p>
      </dgm:t>
    </dgm:pt>
    <dgm:pt modelId="{8DE17A82-4BB5-4BA7-B960-F7AF1A08C600}" type="pres">
      <dgm:prSet presAssocID="{7DB1139F-DF70-49B7-A0DA-05326167118C}" presName="Name13" presStyleLbl="parChTrans1D2" presStyleIdx="6" presStyleCnt="19"/>
      <dgm:spPr/>
      <dgm:t>
        <a:bodyPr/>
        <a:lstStyle/>
        <a:p>
          <a:endParaRPr lang="en-ZA"/>
        </a:p>
      </dgm:t>
    </dgm:pt>
    <dgm:pt modelId="{66BB7484-A1FD-4E4D-B84C-A1B5283BADB5}" type="pres">
      <dgm:prSet presAssocID="{23EDCCE9-24F5-441E-8B1B-3546454514B5}" presName="childText" presStyleLbl="bgAcc1" presStyleIdx="6" presStyleCnt="19">
        <dgm:presLayoutVars>
          <dgm:bulletEnabled val="1"/>
        </dgm:presLayoutVars>
      </dgm:prSet>
      <dgm:spPr/>
      <dgm:t>
        <a:bodyPr/>
        <a:lstStyle/>
        <a:p>
          <a:endParaRPr lang="en-ZA"/>
        </a:p>
      </dgm:t>
    </dgm:pt>
    <dgm:pt modelId="{B3C72C93-A274-9049-A430-98D332291E50}" type="pres">
      <dgm:prSet presAssocID="{59D98EB9-800A-AD47-9DEB-5429D0FC461B}" presName="Name13" presStyleLbl="parChTrans1D2" presStyleIdx="7" presStyleCnt="19"/>
      <dgm:spPr/>
      <dgm:t>
        <a:bodyPr/>
        <a:lstStyle/>
        <a:p>
          <a:endParaRPr lang="en-ZA"/>
        </a:p>
      </dgm:t>
    </dgm:pt>
    <dgm:pt modelId="{6FE40387-C1CD-9E4A-850B-B5C5D3FF243C}" type="pres">
      <dgm:prSet presAssocID="{03C9DBE1-27E0-2C4A-97C3-43044AEC51D2}" presName="childText" presStyleLbl="bgAcc1" presStyleIdx="7" presStyleCnt="19">
        <dgm:presLayoutVars>
          <dgm:bulletEnabled val="1"/>
        </dgm:presLayoutVars>
      </dgm:prSet>
      <dgm:spPr/>
      <dgm:t>
        <a:bodyPr/>
        <a:lstStyle/>
        <a:p>
          <a:endParaRPr lang="en-US"/>
        </a:p>
      </dgm:t>
    </dgm:pt>
    <dgm:pt modelId="{5ACB5E80-346A-B648-BBC0-8BD6C4709026}" type="pres">
      <dgm:prSet presAssocID="{7F1CBE07-643F-C548-965E-1C0BE49981D0}" presName="Name13" presStyleLbl="parChTrans1D2" presStyleIdx="8" presStyleCnt="19"/>
      <dgm:spPr/>
      <dgm:t>
        <a:bodyPr/>
        <a:lstStyle/>
        <a:p>
          <a:endParaRPr lang="en-ZA"/>
        </a:p>
      </dgm:t>
    </dgm:pt>
    <dgm:pt modelId="{7938F27D-E979-624D-BB00-698E85B68F86}" type="pres">
      <dgm:prSet presAssocID="{B000779C-4476-3340-B93B-1A6EB6D5D288}" presName="childText" presStyleLbl="bgAcc1" presStyleIdx="8" presStyleCnt="19">
        <dgm:presLayoutVars>
          <dgm:bulletEnabled val="1"/>
        </dgm:presLayoutVars>
      </dgm:prSet>
      <dgm:spPr/>
      <dgm:t>
        <a:bodyPr/>
        <a:lstStyle/>
        <a:p>
          <a:endParaRPr lang="en-US"/>
        </a:p>
      </dgm:t>
    </dgm:pt>
    <dgm:pt modelId="{CA250C32-0261-7D48-AB3A-FBD97C62DB32}" type="pres">
      <dgm:prSet presAssocID="{93264B6C-98AB-0D4B-BD7B-3CADC068AFC9}" presName="Name13" presStyleLbl="parChTrans1D2" presStyleIdx="9" presStyleCnt="19"/>
      <dgm:spPr/>
      <dgm:t>
        <a:bodyPr/>
        <a:lstStyle/>
        <a:p>
          <a:endParaRPr lang="en-ZA"/>
        </a:p>
      </dgm:t>
    </dgm:pt>
    <dgm:pt modelId="{DA4149FF-C698-FD47-B0DD-7FE2BB4B5FEF}" type="pres">
      <dgm:prSet presAssocID="{834CE1CD-F429-664C-89D7-2F0D401D8B33}" presName="childText" presStyleLbl="bgAcc1" presStyleIdx="9" presStyleCnt="19">
        <dgm:presLayoutVars>
          <dgm:bulletEnabled val="1"/>
        </dgm:presLayoutVars>
      </dgm:prSet>
      <dgm:spPr/>
      <dgm:t>
        <a:bodyPr/>
        <a:lstStyle/>
        <a:p>
          <a:endParaRPr lang="en-US"/>
        </a:p>
      </dgm:t>
    </dgm:pt>
    <dgm:pt modelId="{3F269855-C83D-4FB6-82F9-BF302C4C1C8B}" type="pres">
      <dgm:prSet presAssocID="{6E0C6EF9-21FD-4B89-906D-26B71ECCE35C}" presName="root" presStyleCnt="0"/>
      <dgm:spPr/>
    </dgm:pt>
    <dgm:pt modelId="{1F836123-E2B4-47E4-8C31-FB6706D4F31F}" type="pres">
      <dgm:prSet presAssocID="{6E0C6EF9-21FD-4B89-906D-26B71ECCE35C}" presName="rootComposite" presStyleCnt="0"/>
      <dgm:spPr/>
    </dgm:pt>
    <dgm:pt modelId="{DC6FD138-60FF-4262-86C6-4936520C7A33}" type="pres">
      <dgm:prSet presAssocID="{6E0C6EF9-21FD-4B89-906D-26B71ECCE35C}" presName="rootText" presStyleLbl="node1" presStyleIdx="2" presStyleCnt="4"/>
      <dgm:spPr/>
      <dgm:t>
        <a:bodyPr/>
        <a:lstStyle/>
        <a:p>
          <a:endParaRPr lang="en-ZA"/>
        </a:p>
      </dgm:t>
    </dgm:pt>
    <dgm:pt modelId="{02FBC06A-4ECB-4C45-B4A1-A55AB6E5D91B}" type="pres">
      <dgm:prSet presAssocID="{6E0C6EF9-21FD-4B89-906D-26B71ECCE35C}" presName="rootConnector" presStyleLbl="node1" presStyleIdx="2" presStyleCnt="4"/>
      <dgm:spPr/>
      <dgm:t>
        <a:bodyPr/>
        <a:lstStyle/>
        <a:p>
          <a:endParaRPr lang="en-ZA"/>
        </a:p>
      </dgm:t>
    </dgm:pt>
    <dgm:pt modelId="{439D53C0-5F46-400D-948F-4672506DDD44}" type="pres">
      <dgm:prSet presAssocID="{6E0C6EF9-21FD-4B89-906D-26B71ECCE35C}" presName="childShape" presStyleCnt="0"/>
      <dgm:spPr/>
    </dgm:pt>
    <dgm:pt modelId="{047AE9B6-19FF-6842-AC5E-76F86B28C4DE}" type="pres">
      <dgm:prSet presAssocID="{D67C461F-8DAC-7046-AD5A-8B997248FEAD}" presName="Name13" presStyleLbl="parChTrans1D2" presStyleIdx="10" presStyleCnt="19"/>
      <dgm:spPr/>
      <dgm:t>
        <a:bodyPr/>
        <a:lstStyle/>
        <a:p>
          <a:endParaRPr lang="en-ZA"/>
        </a:p>
      </dgm:t>
    </dgm:pt>
    <dgm:pt modelId="{35DF2BE7-E9F3-4148-BBB3-F86A0A8BDF80}" type="pres">
      <dgm:prSet presAssocID="{CFEC8379-0807-DD4D-B480-C002EBCA71AA}" presName="childText" presStyleLbl="bgAcc1" presStyleIdx="10" presStyleCnt="19">
        <dgm:presLayoutVars>
          <dgm:bulletEnabled val="1"/>
        </dgm:presLayoutVars>
      </dgm:prSet>
      <dgm:spPr/>
      <dgm:t>
        <a:bodyPr/>
        <a:lstStyle/>
        <a:p>
          <a:endParaRPr lang="en-US"/>
        </a:p>
      </dgm:t>
    </dgm:pt>
    <dgm:pt modelId="{167119BB-3F59-5249-8707-131D0CEBB41D}" type="pres">
      <dgm:prSet presAssocID="{F35702BA-0735-5A4A-9E02-CFBA76026A05}" presName="Name13" presStyleLbl="parChTrans1D2" presStyleIdx="11" presStyleCnt="19"/>
      <dgm:spPr/>
      <dgm:t>
        <a:bodyPr/>
        <a:lstStyle/>
        <a:p>
          <a:endParaRPr lang="en-ZA"/>
        </a:p>
      </dgm:t>
    </dgm:pt>
    <dgm:pt modelId="{4EFC9787-D8CB-E246-9362-148B80D54602}" type="pres">
      <dgm:prSet presAssocID="{5DA5D19E-E702-B54F-B364-8A448B3FF103}" presName="childText" presStyleLbl="bgAcc1" presStyleIdx="11" presStyleCnt="19">
        <dgm:presLayoutVars>
          <dgm:bulletEnabled val="1"/>
        </dgm:presLayoutVars>
      </dgm:prSet>
      <dgm:spPr/>
      <dgm:t>
        <a:bodyPr/>
        <a:lstStyle/>
        <a:p>
          <a:endParaRPr lang="en-US"/>
        </a:p>
      </dgm:t>
    </dgm:pt>
    <dgm:pt modelId="{E20CD97C-CF68-2242-8603-6EA285BC42A0}" type="pres">
      <dgm:prSet presAssocID="{ED69A646-E619-6441-806C-7E98E4465C06}" presName="Name13" presStyleLbl="parChTrans1D2" presStyleIdx="12" presStyleCnt="19"/>
      <dgm:spPr/>
      <dgm:t>
        <a:bodyPr/>
        <a:lstStyle/>
        <a:p>
          <a:endParaRPr lang="en-ZA"/>
        </a:p>
      </dgm:t>
    </dgm:pt>
    <dgm:pt modelId="{4042E38E-9A99-F947-9130-EE9BE84B049C}" type="pres">
      <dgm:prSet presAssocID="{B3E23886-1994-284F-977D-FBF24EC13B7F}" presName="childText" presStyleLbl="bgAcc1" presStyleIdx="12" presStyleCnt="19">
        <dgm:presLayoutVars>
          <dgm:bulletEnabled val="1"/>
        </dgm:presLayoutVars>
      </dgm:prSet>
      <dgm:spPr/>
      <dgm:t>
        <a:bodyPr/>
        <a:lstStyle/>
        <a:p>
          <a:endParaRPr lang="en-US"/>
        </a:p>
      </dgm:t>
    </dgm:pt>
    <dgm:pt modelId="{C59575B8-60FA-5C4F-9617-9286AB76E466}" type="pres">
      <dgm:prSet presAssocID="{DAA978E0-5438-8B4F-8664-B0D3A4B46701}" presName="root" presStyleCnt="0"/>
      <dgm:spPr/>
    </dgm:pt>
    <dgm:pt modelId="{540BC93B-AB5E-B349-816D-FF181D365936}" type="pres">
      <dgm:prSet presAssocID="{DAA978E0-5438-8B4F-8664-B0D3A4B46701}" presName="rootComposite" presStyleCnt="0"/>
      <dgm:spPr/>
    </dgm:pt>
    <dgm:pt modelId="{387BA1BE-4BC3-F041-AE0F-E4812EA2ADAD}" type="pres">
      <dgm:prSet presAssocID="{DAA978E0-5438-8B4F-8664-B0D3A4B46701}" presName="rootText" presStyleLbl="node1" presStyleIdx="3" presStyleCnt="4"/>
      <dgm:spPr/>
      <dgm:t>
        <a:bodyPr/>
        <a:lstStyle/>
        <a:p>
          <a:endParaRPr lang="en-US"/>
        </a:p>
      </dgm:t>
    </dgm:pt>
    <dgm:pt modelId="{93BF7C2B-A452-5544-B8D6-C7AB2BDD8A85}" type="pres">
      <dgm:prSet presAssocID="{DAA978E0-5438-8B4F-8664-B0D3A4B46701}" presName="rootConnector" presStyleLbl="node1" presStyleIdx="3" presStyleCnt="4"/>
      <dgm:spPr/>
      <dgm:t>
        <a:bodyPr/>
        <a:lstStyle/>
        <a:p>
          <a:endParaRPr lang="en-US"/>
        </a:p>
      </dgm:t>
    </dgm:pt>
    <dgm:pt modelId="{05D41A77-EF27-9442-8A70-38E115E79BEE}" type="pres">
      <dgm:prSet presAssocID="{DAA978E0-5438-8B4F-8664-B0D3A4B46701}" presName="childShape" presStyleCnt="0"/>
      <dgm:spPr/>
    </dgm:pt>
    <dgm:pt modelId="{0341E9D9-7B6C-41E4-B4EB-DA06A30440AA}" type="pres">
      <dgm:prSet presAssocID="{7CD15D6C-77EC-4C26-88A4-8EF53D33FE07}" presName="Name13" presStyleLbl="parChTrans1D2" presStyleIdx="13" presStyleCnt="19"/>
      <dgm:spPr/>
      <dgm:t>
        <a:bodyPr/>
        <a:lstStyle/>
        <a:p>
          <a:endParaRPr lang="en-ZA"/>
        </a:p>
      </dgm:t>
    </dgm:pt>
    <dgm:pt modelId="{207B981B-08FB-4B8D-8172-E21BF4673737}" type="pres">
      <dgm:prSet presAssocID="{3CDC8D75-5745-4993-A551-04C8FA33D097}" presName="childText" presStyleLbl="bgAcc1" presStyleIdx="13" presStyleCnt="19">
        <dgm:presLayoutVars>
          <dgm:bulletEnabled val="1"/>
        </dgm:presLayoutVars>
      </dgm:prSet>
      <dgm:spPr/>
      <dgm:t>
        <a:bodyPr/>
        <a:lstStyle/>
        <a:p>
          <a:endParaRPr lang="en-ZA"/>
        </a:p>
      </dgm:t>
    </dgm:pt>
    <dgm:pt modelId="{BAB8150F-14D4-4279-A044-C3BDE22E49E1}" type="pres">
      <dgm:prSet presAssocID="{7A4A8D28-3774-406F-A316-E69065F2B561}" presName="Name13" presStyleLbl="parChTrans1D2" presStyleIdx="14" presStyleCnt="19"/>
      <dgm:spPr/>
      <dgm:t>
        <a:bodyPr/>
        <a:lstStyle/>
        <a:p>
          <a:endParaRPr lang="en-ZA"/>
        </a:p>
      </dgm:t>
    </dgm:pt>
    <dgm:pt modelId="{A5A105CE-69FF-4AB1-AFA0-75407E8BC83E}" type="pres">
      <dgm:prSet presAssocID="{03A94A13-BF5C-49A4-881D-59AA3EB3D210}" presName="childText" presStyleLbl="bgAcc1" presStyleIdx="14" presStyleCnt="19">
        <dgm:presLayoutVars>
          <dgm:bulletEnabled val="1"/>
        </dgm:presLayoutVars>
      </dgm:prSet>
      <dgm:spPr/>
      <dgm:t>
        <a:bodyPr/>
        <a:lstStyle/>
        <a:p>
          <a:endParaRPr lang="en-ZA"/>
        </a:p>
      </dgm:t>
    </dgm:pt>
    <dgm:pt modelId="{4AA347CA-338C-D74F-867D-74A76A69A6FD}" type="pres">
      <dgm:prSet presAssocID="{65EBC709-31B6-914B-B618-E433AC0EF381}" presName="Name13" presStyleLbl="parChTrans1D2" presStyleIdx="15" presStyleCnt="19"/>
      <dgm:spPr/>
      <dgm:t>
        <a:bodyPr/>
        <a:lstStyle/>
        <a:p>
          <a:endParaRPr lang="en-ZA"/>
        </a:p>
      </dgm:t>
    </dgm:pt>
    <dgm:pt modelId="{3FCCBA73-290C-434B-80E4-2FBD90100FE1}" type="pres">
      <dgm:prSet presAssocID="{AC16B1CF-D260-E749-9175-23334D9FE90A}" presName="childText" presStyleLbl="bgAcc1" presStyleIdx="15" presStyleCnt="19">
        <dgm:presLayoutVars>
          <dgm:bulletEnabled val="1"/>
        </dgm:presLayoutVars>
      </dgm:prSet>
      <dgm:spPr/>
      <dgm:t>
        <a:bodyPr/>
        <a:lstStyle/>
        <a:p>
          <a:endParaRPr lang="en-US"/>
        </a:p>
      </dgm:t>
    </dgm:pt>
    <dgm:pt modelId="{CC3F425C-FBF2-B94C-9C86-03FF6957F93D}" type="pres">
      <dgm:prSet presAssocID="{6109B9FB-C42B-674F-8830-32BD93F67072}" presName="Name13" presStyleLbl="parChTrans1D2" presStyleIdx="16" presStyleCnt="19"/>
      <dgm:spPr/>
      <dgm:t>
        <a:bodyPr/>
        <a:lstStyle/>
        <a:p>
          <a:endParaRPr lang="en-ZA"/>
        </a:p>
      </dgm:t>
    </dgm:pt>
    <dgm:pt modelId="{B3EFD3AD-06F2-824F-A4FA-1BA4546BA197}" type="pres">
      <dgm:prSet presAssocID="{9170BBEA-5C71-BF48-BFB4-63292658D41A}" presName="childText" presStyleLbl="bgAcc1" presStyleIdx="16" presStyleCnt="19">
        <dgm:presLayoutVars>
          <dgm:bulletEnabled val="1"/>
        </dgm:presLayoutVars>
      </dgm:prSet>
      <dgm:spPr/>
      <dgm:t>
        <a:bodyPr/>
        <a:lstStyle/>
        <a:p>
          <a:endParaRPr lang="en-US"/>
        </a:p>
      </dgm:t>
    </dgm:pt>
    <dgm:pt modelId="{FC6571A6-FB6F-EC42-8EDF-0C4972D6AD51}" type="pres">
      <dgm:prSet presAssocID="{71BF8346-00FF-4C40-9731-91763A10E7AE}" presName="Name13" presStyleLbl="parChTrans1D2" presStyleIdx="17" presStyleCnt="19"/>
      <dgm:spPr/>
      <dgm:t>
        <a:bodyPr/>
        <a:lstStyle/>
        <a:p>
          <a:endParaRPr lang="en-ZA"/>
        </a:p>
      </dgm:t>
    </dgm:pt>
    <dgm:pt modelId="{CD864798-13D3-8444-B651-3172589D58AB}" type="pres">
      <dgm:prSet presAssocID="{B175F04A-C7A4-DA4D-AFCD-511EB03F1FB8}" presName="childText" presStyleLbl="bgAcc1" presStyleIdx="17" presStyleCnt="19">
        <dgm:presLayoutVars>
          <dgm:bulletEnabled val="1"/>
        </dgm:presLayoutVars>
      </dgm:prSet>
      <dgm:spPr/>
      <dgm:t>
        <a:bodyPr/>
        <a:lstStyle/>
        <a:p>
          <a:endParaRPr lang="en-US"/>
        </a:p>
      </dgm:t>
    </dgm:pt>
    <dgm:pt modelId="{54140497-1E56-204D-A1DA-29247111F602}" type="pres">
      <dgm:prSet presAssocID="{8D3620FF-AB0F-074E-9533-06CA5CCCC673}" presName="Name13" presStyleLbl="parChTrans1D2" presStyleIdx="18" presStyleCnt="19"/>
      <dgm:spPr/>
      <dgm:t>
        <a:bodyPr/>
        <a:lstStyle/>
        <a:p>
          <a:endParaRPr lang="en-ZA"/>
        </a:p>
      </dgm:t>
    </dgm:pt>
    <dgm:pt modelId="{17271708-5367-6640-82F4-035F8E4EF8D8}" type="pres">
      <dgm:prSet presAssocID="{012369CF-B48D-4641-A2B0-2F9784D12893}" presName="childText" presStyleLbl="bgAcc1" presStyleIdx="18" presStyleCnt="19">
        <dgm:presLayoutVars>
          <dgm:bulletEnabled val="1"/>
        </dgm:presLayoutVars>
      </dgm:prSet>
      <dgm:spPr/>
      <dgm:t>
        <a:bodyPr/>
        <a:lstStyle/>
        <a:p>
          <a:endParaRPr lang="en-US"/>
        </a:p>
      </dgm:t>
    </dgm:pt>
  </dgm:ptLst>
  <dgm:cxnLst>
    <dgm:cxn modelId="{5FE9AFAA-9C3D-4C3C-AD39-95ABFEF2D8C8}" type="presOf" srcId="{CFEC8379-0807-DD4D-B480-C002EBCA71AA}" destId="{35DF2BE7-E9F3-4148-BBB3-F86A0A8BDF80}" srcOrd="0" destOrd="0" presId="urn:microsoft.com/office/officeart/2005/8/layout/hierarchy3"/>
    <dgm:cxn modelId="{5D11075D-A04B-40CF-AFEC-6732212ACF3A}" type="presOf" srcId="{CC6E7E04-F6A8-D440-9B48-BE40A25EA1E4}" destId="{50EC0BAD-E2E3-5640-A2E1-0AEF21B7EB6F}" srcOrd="0" destOrd="0" presId="urn:microsoft.com/office/officeart/2005/8/layout/hierarchy3"/>
    <dgm:cxn modelId="{62289FFC-4439-4B33-8BDE-6AD0CEECFDFA}" srcId="{97637139-E13D-47BC-94AB-B121316E1C6C}" destId="{84240BB3-7753-4B09-9E7F-DDD5825FA2CF}" srcOrd="3" destOrd="0" parTransId="{39B9F83C-108F-40E8-827C-CDCFF92E47D6}" sibTransId="{DF119EE7-55F7-44EB-9B6F-D34E390F2B11}"/>
    <dgm:cxn modelId="{4686DEEC-5579-46DC-B35C-F24DAFF435A6}" type="presOf" srcId="{F35702BA-0735-5A4A-9E02-CFBA76026A05}" destId="{167119BB-3F59-5249-8707-131D0CEBB41D}" srcOrd="0" destOrd="0" presId="urn:microsoft.com/office/officeart/2005/8/layout/hierarchy3"/>
    <dgm:cxn modelId="{63062557-F0D4-4E19-8816-B4534EF31282}" srcId="{97637139-E13D-47BC-94AB-B121316E1C6C}" destId="{E70C37CE-FE41-4AE2-93A5-3D034C6B7235}" srcOrd="0" destOrd="0" parTransId="{6AE05D21-05F9-40A5-B06F-9AA9F43A24DD}" sibTransId="{9D207155-3F02-46E6-8C83-01E148625BB6}"/>
    <dgm:cxn modelId="{46F3A025-87A9-4FCF-813D-191FF5FEE361}" type="presOf" srcId="{B000779C-4476-3340-B93B-1A6EB6D5D288}" destId="{7938F27D-E979-624D-BB00-698E85B68F86}" srcOrd="0" destOrd="0" presId="urn:microsoft.com/office/officeart/2005/8/layout/hierarchy3"/>
    <dgm:cxn modelId="{23344E47-432B-4208-A61C-20E5F45706FC}" type="presOf" srcId="{894F7F14-9AB6-8B44-B88F-71B9D3E6EB85}" destId="{FF544E17-B392-774A-BD34-DA5ADD440EB1}" srcOrd="0" destOrd="0" presId="urn:microsoft.com/office/officeart/2005/8/layout/hierarchy3"/>
    <dgm:cxn modelId="{860392AE-48E2-448C-9BE9-D7EB505589BA}" type="presOf" srcId="{9389838A-40EF-4AE8-A217-491EC5A0A1C1}" destId="{D04E77C8-6BE7-4984-B3BF-FA6548FEB73B}" srcOrd="0" destOrd="0" presId="urn:microsoft.com/office/officeart/2005/8/layout/hierarchy3"/>
    <dgm:cxn modelId="{09A49997-7A69-448D-A3AC-A562A00FBCB8}" type="presOf" srcId="{D67C461F-8DAC-7046-AD5A-8B997248FEAD}" destId="{047AE9B6-19FF-6842-AC5E-76F86B28C4DE}" srcOrd="0" destOrd="0" presId="urn:microsoft.com/office/officeart/2005/8/layout/hierarchy3"/>
    <dgm:cxn modelId="{3400BE61-83D6-49ED-A08D-4D718319BC6D}" type="presOf" srcId="{6E0C6EF9-21FD-4B89-906D-26B71ECCE35C}" destId="{DC6FD138-60FF-4262-86C6-4936520C7A33}" srcOrd="0" destOrd="0" presId="urn:microsoft.com/office/officeart/2005/8/layout/hierarchy3"/>
    <dgm:cxn modelId="{276ED6F2-C00E-4B22-B5A8-256832B391D3}" srcId="{9389838A-40EF-4AE8-A217-491EC5A0A1C1}" destId="{97637139-E13D-47BC-94AB-B121316E1C6C}" srcOrd="0" destOrd="0" parTransId="{7415CCB4-BAFD-43F1-A597-D7B51B2AAABB}" sibTransId="{A7DED113-40AC-456D-81FA-D335A1BB0387}"/>
    <dgm:cxn modelId="{09A0A3AF-5058-439D-A072-30FF855882CE}" type="presOf" srcId="{DCE1ADDA-6BE3-6246-96F8-9062EA5A29B1}" destId="{F9761F27-CC42-C949-8461-956F336573F7}" srcOrd="0" destOrd="0" presId="urn:microsoft.com/office/officeart/2005/8/layout/hierarchy3"/>
    <dgm:cxn modelId="{636BD202-C9B4-4926-BE69-41596ACCD785}" type="presOf" srcId="{93264B6C-98AB-0D4B-BD7B-3CADC068AFC9}" destId="{CA250C32-0261-7D48-AB3A-FBD97C62DB32}" srcOrd="0" destOrd="0" presId="urn:microsoft.com/office/officeart/2005/8/layout/hierarchy3"/>
    <dgm:cxn modelId="{4B5CFE98-8A87-A245-AF61-2E4269C0BD57}" srcId="{6E0C6EF9-21FD-4B89-906D-26B71ECCE35C}" destId="{B3E23886-1994-284F-977D-FBF24EC13B7F}" srcOrd="2" destOrd="0" parTransId="{ED69A646-E619-6441-806C-7E98E4465C06}" sibTransId="{657ED443-FF83-E24A-ADF4-C76B62D3CD73}"/>
    <dgm:cxn modelId="{F0A63A81-0008-4824-9A3D-E7DB9E01FA1A}" type="presOf" srcId="{012369CF-B48D-4641-A2B0-2F9784D12893}" destId="{17271708-5367-6640-82F4-035F8E4EF8D8}" srcOrd="0" destOrd="0" presId="urn:microsoft.com/office/officeart/2005/8/layout/hierarchy3"/>
    <dgm:cxn modelId="{970BA109-FD92-4D12-968F-B0751C42437D}" type="presOf" srcId="{6E0C6EF9-21FD-4B89-906D-26B71ECCE35C}" destId="{02FBC06A-4ECB-4C45-B4A1-A55AB6E5D91B}" srcOrd="1" destOrd="0" presId="urn:microsoft.com/office/officeart/2005/8/layout/hierarchy3"/>
    <dgm:cxn modelId="{E44E4180-4048-4D83-9400-20B9EFB763BD}" type="presOf" srcId="{5DA5D19E-E702-B54F-B364-8A448B3FF103}" destId="{4EFC9787-D8CB-E246-9362-148B80D54602}" srcOrd="0" destOrd="0" presId="urn:microsoft.com/office/officeart/2005/8/layout/hierarchy3"/>
    <dgm:cxn modelId="{A8031166-0200-814F-91D0-433557A5B37A}" srcId="{DAA978E0-5438-8B4F-8664-B0D3A4B46701}" destId="{012369CF-B48D-4641-A2B0-2F9784D12893}" srcOrd="5" destOrd="0" parTransId="{8D3620FF-AB0F-074E-9533-06CA5CCCC673}" sibTransId="{22399690-7C49-ED4C-931C-EDE545C97434}"/>
    <dgm:cxn modelId="{419D6128-1073-B149-88A2-1134EB406156}" srcId="{DAA978E0-5438-8B4F-8664-B0D3A4B46701}" destId="{9170BBEA-5C71-BF48-BFB4-63292658D41A}" srcOrd="3" destOrd="0" parTransId="{6109B9FB-C42B-674F-8830-32BD93F67072}" sibTransId="{914FD078-146E-0A4D-BE7A-6FD247824484}"/>
    <dgm:cxn modelId="{CD89EB84-0BC6-4101-B3DA-929F3F5055F6}" srcId="{933F6B0B-F62F-AB44-9664-1374569CC7B5}" destId="{23EDCCE9-24F5-441E-8B1B-3546454514B5}" srcOrd="1" destOrd="0" parTransId="{7DB1139F-DF70-49B7-A0DA-05326167118C}" sibTransId="{C38E339F-9BBF-46A8-AE2E-78D0CEDD7A43}"/>
    <dgm:cxn modelId="{753E0A6D-14BF-4C90-8A1B-A2487D8906AD}" type="presOf" srcId="{ED69A646-E619-6441-806C-7E98E4465C06}" destId="{E20CD97C-CF68-2242-8603-6EA285BC42A0}" srcOrd="0" destOrd="0" presId="urn:microsoft.com/office/officeart/2005/8/layout/hierarchy3"/>
    <dgm:cxn modelId="{C436110E-8146-4D5A-9946-A5C7210C7B0C}" type="presOf" srcId="{B3E23886-1994-284F-977D-FBF24EC13B7F}" destId="{4042E38E-9A99-F947-9130-EE9BE84B049C}" srcOrd="0" destOrd="0" presId="urn:microsoft.com/office/officeart/2005/8/layout/hierarchy3"/>
    <dgm:cxn modelId="{3F85BC10-3C3A-4B84-90A3-0FB99331F1D0}" type="presOf" srcId="{8D3620FF-AB0F-074E-9533-06CA5CCCC673}" destId="{54140497-1E56-204D-A1DA-29247111F602}" srcOrd="0" destOrd="0" presId="urn:microsoft.com/office/officeart/2005/8/layout/hierarchy3"/>
    <dgm:cxn modelId="{5D06708D-429E-4457-B18F-ABA0D814B031}" type="presOf" srcId="{3CDC8D75-5745-4993-A551-04C8FA33D097}" destId="{207B981B-08FB-4B8D-8172-E21BF4673737}" srcOrd="0" destOrd="0" presId="urn:microsoft.com/office/officeart/2005/8/layout/hierarchy3"/>
    <dgm:cxn modelId="{34C87E63-3EB3-CC4D-9279-7D722F77DF38}" srcId="{97637139-E13D-47BC-94AB-B121316E1C6C}" destId="{3B01C8EC-8584-8244-BFE0-AC95BE7ABDD5}" srcOrd="2" destOrd="0" parTransId="{CC6E7E04-F6A8-D440-9B48-BE40A25EA1E4}" sibTransId="{98FC433E-3CDB-BE4E-8A76-6B2F8B51B373}"/>
    <dgm:cxn modelId="{3A2F64D6-4552-4200-8A5F-842E03F9B17F}" type="presOf" srcId="{AC16B1CF-D260-E749-9175-23334D9FE90A}" destId="{3FCCBA73-290C-434B-80E4-2FBD90100FE1}" srcOrd="0" destOrd="0" presId="urn:microsoft.com/office/officeart/2005/8/layout/hierarchy3"/>
    <dgm:cxn modelId="{0A5A085B-D77C-4E77-9234-EE07AE3205AB}" type="presOf" srcId="{65EBC709-31B6-914B-B618-E433AC0EF381}" destId="{4AA347CA-338C-D74F-867D-74A76A69A6FD}" srcOrd="0" destOrd="0" presId="urn:microsoft.com/office/officeart/2005/8/layout/hierarchy3"/>
    <dgm:cxn modelId="{4829CAAC-8C54-414C-816C-ADA49CD871E8}" type="presOf" srcId="{71BF8346-00FF-4C40-9731-91763A10E7AE}" destId="{FC6571A6-FB6F-EC42-8EDF-0C4972D6AD51}" srcOrd="0" destOrd="0" presId="urn:microsoft.com/office/officeart/2005/8/layout/hierarchy3"/>
    <dgm:cxn modelId="{CD7CF227-DC7A-492A-8FA2-784E4A1047C4}" type="presOf" srcId="{7CD15D6C-77EC-4C26-88A4-8EF53D33FE07}" destId="{0341E9D9-7B6C-41E4-B4EB-DA06A30440AA}" srcOrd="0" destOrd="0" presId="urn:microsoft.com/office/officeart/2005/8/layout/hierarchy3"/>
    <dgm:cxn modelId="{54F51BDB-5415-584B-ABCF-6E4E7D7901CA}" srcId="{97637139-E13D-47BC-94AB-B121316E1C6C}" destId="{C0B9E38F-2508-1F40-B438-46156342341D}" srcOrd="4" destOrd="0" parTransId="{8F00145F-BB08-2A4D-9117-20E59F70D4F2}" sibTransId="{4837478D-E62F-AB4A-A488-CEACC9E34037}"/>
    <dgm:cxn modelId="{80197BD8-C012-43BD-B703-B1A063B3107A}" type="presOf" srcId="{9170BBEA-5C71-BF48-BFB4-63292658D41A}" destId="{B3EFD3AD-06F2-824F-A4FA-1BA4546BA197}" srcOrd="0" destOrd="0" presId="urn:microsoft.com/office/officeart/2005/8/layout/hierarchy3"/>
    <dgm:cxn modelId="{A6DE3BE2-0517-4715-9A73-83FAAB7739BC}" type="presOf" srcId="{7DB1139F-DF70-49B7-A0DA-05326167118C}" destId="{8DE17A82-4BB5-4BA7-B960-F7AF1A08C600}" srcOrd="0" destOrd="0" presId="urn:microsoft.com/office/officeart/2005/8/layout/hierarchy3"/>
    <dgm:cxn modelId="{64DC4F3E-6CA7-460B-8554-7F13AEA8B036}" srcId="{DAA978E0-5438-8B4F-8664-B0D3A4B46701}" destId="{03A94A13-BF5C-49A4-881D-59AA3EB3D210}" srcOrd="1" destOrd="0" parTransId="{7A4A8D28-3774-406F-A316-E69065F2B561}" sibTransId="{43EE4828-1D59-4C93-9A9B-3BFFD6EE1104}"/>
    <dgm:cxn modelId="{9B015690-9EA7-4A67-8445-0ECCE1D72C48}" type="presOf" srcId="{82237B59-A78C-2048-9D10-C1D0E16366C7}" destId="{3513A74F-50B1-0041-B27A-DF26BE7563F5}" srcOrd="0" destOrd="0" presId="urn:microsoft.com/office/officeart/2005/8/layout/hierarchy3"/>
    <dgm:cxn modelId="{6A37D6D0-293E-47BD-B3B3-F27CEF014446}" type="presOf" srcId="{DAA978E0-5438-8B4F-8664-B0D3A4B46701}" destId="{93BF7C2B-A452-5544-B8D6-C7AB2BDD8A85}" srcOrd="1" destOrd="0" presId="urn:microsoft.com/office/officeart/2005/8/layout/hierarchy3"/>
    <dgm:cxn modelId="{87C9C16D-3C09-ED4F-BEEB-2808856AFA2F}" srcId="{DAA978E0-5438-8B4F-8664-B0D3A4B46701}" destId="{B175F04A-C7A4-DA4D-AFCD-511EB03F1FB8}" srcOrd="4" destOrd="0" parTransId="{71BF8346-00FF-4C40-9731-91763A10E7AE}" sibTransId="{5E0108AA-4600-1E44-918D-80EF22C2DE58}"/>
    <dgm:cxn modelId="{910B7779-7BAC-462E-AC0B-9D9E1A75C221}" type="presOf" srcId="{DAA978E0-5438-8B4F-8664-B0D3A4B46701}" destId="{387BA1BE-4BC3-F041-AE0F-E4812EA2ADAD}" srcOrd="0" destOrd="0" presId="urn:microsoft.com/office/officeart/2005/8/layout/hierarchy3"/>
    <dgm:cxn modelId="{25B193CB-2582-A445-B385-A0E2BB90DDA8}" srcId="{933F6B0B-F62F-AB44-9664-1374569CC7B5}" destId="{82237B59-A78C-2048-9D10-C1D0E16366C7}" srcOrd="0" destOrd="0" parTransId="{8FA06D69-EAD6-7E44-91AA-9D22C3592D1F}" sibTransId="{1E5B1C56-DC36-A847-8A75-27673BD1731E}"/>
    <dgm:cxn modelId="{3177BA34-161E-4AAE-9B95-E332FC72CC79}" type="presOf" srcId="{84240BB3-7753-4B09-9E7F-DDD5825FA2CF}" destId="{B854C1C7-BF06-4295-9085-1028026BDB08}" srcOrd="0" destOrd="0" presId="urn:microsoft.com/office/officeart/2005/8/layout/hierarchy3"/>
    <dgm:cxn modelId="{B2536F58-5C98-3A43-A8EE-C0F9D43D2DF0}" srcId="{97637139-E13D-47BC-94AB-B121316E1C6C}" destId="{DCE1ADDA-6BE3-6246-96F8-9062EA5A29B1}" srcOrd="1" destOrd="0" parTransId="{894F7F14-9AB6-8B44-B88F-71B9D3E6EB85}" sibTransId="{D903C86F-3D76-1445-9B51-90354E75C29B}"/>
    <dgm:cxn modelId="{EEF3CB08-926E-7D47-9517-695203F40FE8}" srcId="{933F6B0B-F62F-AB44-9664-1374569CC7B5}" destId="{B000779C-4476-3340-B93B-1A6EB6D5D288}" srcOrd="3" destOrd="0" parTransId="{7F1CBE07-643F-C548-965E-1C0BE49981D0}" sibTransId="{D9E894AB-597E-4C46-BF0F-BC0E6F3081EA}"/>
    <dgm:cxn modelId="{B80EE89A-CFED-48AB-9B0E-F55C87375987}" type="presOf" srcId="{C0B9E38F-2508-1F40-B438-46156342341D}" destId="{9379840C-CB3E-0C4E-9DD9-0995BFAE298E}" srcOrd="0" destOrd="0" presId="urn:microsoft.com/office/officeart/2005/8/layout/hierarchy3"/>
    <dgm:cxn modelId="{171004DC-D6C6-4132-B0B2-A805450314F4}" type="presOf" srcId="{834CE1CD-F429-664C-89D7-2F0D401D8B33}" destId="{DA4149FF-C698-FD47-B0DD-7FE2BB4B5FEF}" srcOrd="0" destOrd="0" presId="urn:microsoft.com/office/officeart/2005/8/layout/hierarchy3"/>
    <dgm:cxn modelId="{32526F5F-4C9D-44C4-9FC8-EC8BFC20392D}" type="presOf" srcId="{B175F04A-C7A4-DA4D-AFCD-511EB03F1FB8}" destId="{CD864798-13D3-8444-B651-3172589D58AB}" srcOrd="0" destOrd="0" presId="urn:microsoft.com/office/officeart/2005/8/layout/hierarchy3"/>
    <dgm:cxn modelId="{431840DB-D66F-4340-AEAD-B41CF0DFF3DB}" type="presOf" srcId="{6AE05D21-05F9-40A5-B06F-9AA9F43A24DD}" destId="{B26A3ECA-1291-40AA-822B-203516B46283}" srcOrd="0" destOrd="0" presId="urn:microsoft.com/office/officeart/2005/8/layout/hierarchy3"/>
    <dgm:cxn modelId="{8267758E-317B-4659-9C2B-37A811E60335}" type="presOf" srcId="{59D98EB9-800A-AD47-9DEB-5429D0FC461B}" destId="{B3C72C93-A274-9049-A430-98D332291E50}" srcOrd="0" destOrd="0" presId="urn:microsoft.com/office/officeart/2005/8/layout/hierarchy3"/>
    <dgm:cxn modelId="{471DBA01-A73F-5C48-9A55-07F84C7A450C}" srcId="{6E0C6EF9-21FD-4B89-906D-26B71ECCE35C}" destId="{5DA5D19E-E702-B54F-B364-8A448B3FF103}" srcOrd="1" destOrd="0" parTransId="{F35702BA-0735-5A4A-9E02-CFBA76026A05}" sibTransId="{71376BCC-0EC3-C148-A4DC-8A33D020AB30}"/>
    <dgm:cxn modelId="{8DD46FD6-2CD1-1E49-AAF2-084212597F65}" srcId="{933F6B0B-F62F-AB44-9664-1374569CC7B5}" destId="{03C9DBE1-27E0-2C4A-97C3-43044AEC51D2}" srcOrd="2" destOrd="0" parTransId="{59D98EB9-800A-AD47-9DEB-5429D0FC461B}" sibTransId="{87E841C7-1658-C24E-B29C-1E6A6EE91F72}"/>
    <dgm:cxn modelId="{C7D2248F-214E-4EA0-96A5-B23EC2C013C2}" type="presOf" srcId="{03C9DBE1-27E0-2C4A-97C3-43044AEC51D2}" destId="{6FE40387-C1CD-9E4A-850B-B5C5D3FF243C}" srcOrd="0" destOrd="0" presId="urn:microsoft.com/office/officeart/2005/8/layout/hierarchy3"/>
    <dgm:cxn modelId="{F3EAB5F4-0B08-46AF-898F-0A0C0566C9F2}" type="presOf" srcId="{23EDCCE9-24F5-441E-8B1B-3546454514B5}" destId="{66BB7484-A1FD-4E4D-B84C-A1B5283BADB5}" srcOrd="0" destOrd="0" presId="urn:microsoft.com/office/officeart/2005/8/layout/hierarchy3"/>
    <dgm:cxn modelId="{36787FE9-8C98-D548-9F98-DD4EC3F94896}" srcId="{9389838A-40EF-4AE8-A217-491EC5A0A1C1}" destId="{933F6B0B-F62F-AB44-9664-1374569CC7B5}" srcOrd="1" destOrd="0" parTransId="{2B564AA6-2C45-E14E-A8C3-E85D9CB6882F}" sibTransId="{A275023C-D113-FD4B-9B69-EDBE00DF18F1}"/>
    <dgm:cxn modelId="{1A8B13C9-9C56-46DD-ABC3-ED8F0D626642}" type="presOf" srcId="{03A94A13-BF5C-49A4-881D-59AA3EB3D210}" destId="{A5A105CE-69FF-4AB1-AFA0-75407E8BC83E}" srcOrd="0" destOrd="0" presId="urn:microsoft.com/office/officeart/2005/8/layout/hierarchy3"/>
    <dgm:cxn modelId="{9287DECE-7EB1-4962-AA1A-8450B1F59D0D}" type="presOf" srcId="{933F6B0B-F62F-AB44-9664-1374569CC7B5}" destId="{476E08E0-A33F-4B4F-832D-D4E1AC17D104}" srcOrd="1" destOrd="0" presId="urn:microsoft.com/office/officeart/2005/8/layout/hierarchy3"/>
    <dgm:cxn modelId="{4FA1A3BC-11EF-439F-8A87-483CABC57EE2}" type="presOf" srcId="{8F00145F-BB08-2A4D-9117-20E59F70D4F2}" destId="{FB1B7A0E-5183-844B-BEEC-5F51B81D2524}" srcOrd="0" destOrd="0" presId="urn:microsoft.com/office/officeart/2005/8/layout/hierarchy3"/>
    <dgm:cxn modelId="{2FA3071E-0347-4DDF-BC0A-D26CEFBBAE4B}" type="presOf" srcId="{6109B9FB-C42B-674F-8830-32BD93F67072}" destId="{CC3F425C-FBF2-B94C-9C86-03FF6957F93D}" srcOrd="0" destOrd="0" presId="urn:microsoft.com/office/officeart/2005/8/layout/hierarchy3"/>
    <dgm:cxn modelId="{2CB1C05A-690C-4383-9612-2C57B5AD850F}" type="presOf" srcId="{39B9F83C-108F-40E8-827C-CDCFF92E47D6}" destId="{36A931BB-D42A-4C4A-BFEE-A2A617FDB6B8}" srcOrd="0" destOrd="0" presId="urn:microsoft.com/office/officeart/2005/8/layout/hierarchy3"/>
    <dgm:cxn modelId="{138570F7-AF72-7846-8D75-F71AC49CDC38}" srcId="{DAA978E0-5438-8B4F-8664-B0D3A4B46701}" destId="{AC16B1CF-D260-E749-9175-23334D9FE90A}" srcOrd="2" destOrd="0" parTransId="{65EBC709-31B6-914B-B618-E433AC0EF381}" sibTransId="{1FA33A9E-9EAC-7C45-B780-5BAA76865396}"/>
    <dgm:cxn modelId="{6EC34193-C504-4462-9163-613A808DAE58}" type="presOf" srcId="{97637139-E13D-47BC-94AB-B121316E1C6C}" destId="{DFE582F0-2228-446E-857C-76AD10300F62}" srcOrd="0" destOrd="0" presId="urn:microsoft.com/office/officeart/2005/8/layout/hierarchy3"/>
    <dgm:cxn modelId="{8707725F-2001-429D-9FDE-53F3D7A6F372}" type="presOf" srcId="{933F6B0B-F62F-AB44-9664-1374569CC7B5}" destId="{E0330758-00C9-CB4B-AD38-5F2B192ABDE5}" srcOrd="0" destOrd="0" presId="urn:microsoft.com/office/officeart/2005/8/layout/hierarchy3"/>
    <dgm:cxn modelId="{DF214199-02CC-4BDF-B3F0-35995D935695}" type="presOf" srcId="{8FA06D69-EAD6-7E44-91AA-9D22C3592D1F}" destId="{16A74A18-2899-4C40-B685-568C03EEC3A8}" srcOrd="0" destOrd="0" presId="urn:microsoft.com/office/officeart/2005/8/layout/hierarchy3"/>
    <dgm:cxn modelId="{FBF42448-C834-4FCE-96AC-6B5E48A44577}" type="presOf" srcId="{E70C37CE-FE41-4AE2-93A5-3D034C6B7235}" destId="{F9921C30-FBE9-446A-8E9D-F5EE23F54FB5}" srcOrd="0" destOrd="0" presId="urn:microsoft.com/office/officeart/2005/8/layout/hierarchy3"/>
    <dgm:cxn modelId="{712718E2-0CAC-4A1C-AD3B-76E78780F782}" type="presOf" srcId="{97637139-E13D-47BC-94AB-B121316E1C6C}" destId="{EE13499B-93A5-4898-9A71-867EC09EDEBC}" srcOrd="1" destOrd="0" presId="urn:microsoft.com/office/officeart/2005/8/layout/hierarchy3"/>
    <dgm:cxn modelId="{A7B584D7-9B5B-4BD8-BB8E-509082070564}" type="presOf" srcId="{3B01C8EC-8584-8244-BFE0-AC95BE7ABDD5}" destId="{C4FA4E8F-6B50-0549-8A82-75DC3C91AEBC}" srcOrd="0" destOrd="0" presId="urn:microsoft.com/office/officeart/2005/8/layout/hierarchy3"/>
    <dgm:cxn modelId="{87736409-9941-824B-A3D0-EB1924A4F43A}" srcId="{6E0C6EF9-21FD-4B89-906D-26B71ECCE35C}" destId="{CFEC8379-0807-DD4D-B480-C002EBCA71AA}" srcOrd="0" destOrd="0" parTransId="{D67C461F-8DAC-7046-AD5A-8B997248FEAD}" sibTransId="{4EDE12BF-40D3-EE40-B2A8-BA938812A4C9}"/>
    <dgm:cxn modelId="{0A5B1DF3-A010-47E4-9696-27F9CCFC178E}" srcId="{DAA978E0-5438-8B4F-8664-B0D3A4B46701}" destId="{3CDC8D75-5745-4993-A551-04C8FA33D097}" srcOrd="0" destOrd="0" parTransId="{7CD15D6C-77EC-4C26-88A4-8EF53D33FE07}" sibTransId="{07BAE9D6-FD5C-4D71-BEDE-E9CBFBF18622}"/>
    <dgm:cxn modelId="{EEF7BA2D-B4B8-4604-8C53-3495E272C27B}" type="presOf" srcId="{7F1CBE07-643F-C548-965E-1C0BE49981D0}" destId="{5ACB5E80-346A-B648-BBC0-8BD6C4709026}" srcOrd="0" destOrd="0" presId="urn:microsoft.com/office/officeart/2005/8/layout/hierarchy3"/>
    <dgm:cxn modelId="{AB07F014-E947-4F79-9264-A68C87F5ABCD}" type="presOf" srcId="{7A4A8D28-3774-406F-A316-E69065F2B561}" destId="{BAB8150F-14D4-4279-A044-C3BDE22E49E1}" srcOrd="0" destOrd="0" presId="urn:microsoft.com/office/officeart/2005/8/layout/hierarchy3"/>
    <dgm:cxn modelId="{BF2A4AC5-5C80-954A-9F96-BE71A96279C0}" srcId="{933F6B0B-F62F-AB44-9664-1374569CC7B5}" destId="{834CE1CD-F429-664C-89D7-2F0D401D8B33}" srcOrd="4" destOrd="0" parTransId="{93264B6C-98AB-0D4B-BD7B-3CADC068AFC9}" sibTransId="{A14D5792-CD04-0B44-B98B-B930885D93B1}"/>
    <dgm:cxn modelId="{014D793E-2935-4F2A-B8EE-B1C3B15D7816}" srcId="{9389838A-40EF-4AE8-A217-491EC5A0A1C1}" destId="{6E0C6EF9-21FD-4B89-906D-26B71ECCE35C}" srcOrd="2" destOrd="0" parTransId="{B5161556-BAFA-4FD5-B0E1-24CB91A93FE4}" sibTransId="{8999E376-350A-4441-9AEC-1D7CF08F9C5D}"/>
    <dgm:cxn modelId="{9FB0C098-2E1F-144E-BB5D-C85F07DE57E8}" srcId="{9389838A-40EF-4AE8-A217-491EC5A0A1C1}" destId="{DAA978E0-5438-8B4F-8664-B0D3A4B46701}" srcOrd="3" destOrd="0" parTransId="{6844F6D5-B8BB-924F-9EE5-5D9787E8A053}" sibTransId="{DD418885-AF57-384F-AF2B-89D275C3E44E}"/>
    <dgm:cxn modelId="{124BD488-D5CC-465A-ADBB-0427CE2C7572}" type="presParOf" srcId="{D04E77C8-6BE7-4984-B3BF-FA6548FEB73B}" destId="{5278879F-F0F9-4114-9FED-6C89B7CDA327}" srcOrd="0" destOrd="0" presId="urn:microsoft.com/office/officeart/2005/8/layout/hierarchy3"/>
    <dgm:cxn modelId="{16095960-A2A2-46F6-B359-A8381FEC3DC0}" type="presParOf" srcId="{5278879F-F0F9-4114-9FED-6C89B7CDA327}" destId="{14355C01-E7F3-4053-9302-D0DDD24D20F9}" srcOrd="0" destOrd="0" presId="urn:microsoft.com/office/officeart/2005/8/layout/hierarchy3"/>
    <dgm:cxn modelId="{09DFFA20-8F00-48BE-84A5-87BF46F646A0}" type="presParOf" srcId="{14355C01-E7F3-4053-9302-D0DDD24D20F9}" destId="{DFE582F0-2228-446E-857C-76AD10300F62}" srcOrd="0" destOrd="0" presId="urn:microsoft.com/office/officeart/2005/8/layout/hierarchy3"/>
    <dgm:cxn modelId="{527D9407-B80B-42E8-96C8-D1A4511240E4}" type="presParOf" srcId="{14355C01-E7F3-4053-9302-D0DDD24D20F9}" destId="{EE13499B-93A5-4898-9A71-867EC09EDEBC}" srcOrd="1" destOrd="0" presId="urn:microsoft.com/office/officeart/2005/8/layout/hierarchy3"/>
    <dgm:cxn modelId="{76371F3B-6D79-4837-99B3-16298DBC3C87}" type="presParOf" srcId="{5278879F-F0F9-4114-9FED-6C89B7CDA327}" destId="{15230139-59AE-427F-B373-0616435E0A5C}" srcOrd="1" destOrd="0" presId="urn:microsoft.com/office/officeart/2005/8/layout/hierarchy3"/>
    <dgm:cxn modelId="{01A2C1BB-6DD8-4422-A7C8-E2D3B883B7E3}" type="presParOf" srcId="{15230139-59AE-427F-B373-0616435E0A5C}" destId="{B26A3ECA-1291-40AA-822B-203516B46283}" srcOrd="0" destOrd="0" presId="urn:microsoft.com/office/officeart/2005/8/layout/hierarchy3"/>
    <dgm:cxn modelId="{05394FE5-20D0-40C6-9306-AEB780F7387F}" type="presParOf" srcId="{15230139-59AE-427F-B373-0616435E0A5C}" destId="{F9921C30-FBE9-446A-8E9D-F5EE23F54FB5}" srcOrd="1" destOrd="0" presId="urn:microsoft.com/office/officeart/2005/8/layout/hierarchy3"/>
    <dgm:cxn modelId="{746EC27B-B3D0-4B2D-9946-4E745D13A4C4}" type="presParOf" srcId="{15230139-59AE-427F-B373-0616435E0A5C}" destId="{FF544E17-B392-774A-BD34-DA5ADD440EB1}" srcOrd="2" destOrd="0" presId="urn:microsoft.com/office/officeart/2005/8/layout/hierarchy3"/>
    <dgm:cxn modelId="{6F558392-244A-4AF3-965B-2FC6239A7918}" type="presParOf" srcId="{15230139-59AE-427F-B373-0616435E0A5C}" destId="{F9761F27-CC42-C949-8461-956F336573F7}" srcOrd="3" destOrd="0" presId="urn:microsoft.com/office/officeart/2005/8/layout/hierarchy3"/>
    <dgm:cxn modelId="{3F55E779-1F60-41BB-A9C8-B7C6B2240571}" type="presParOf" srcId="{15230139-59AE-427F-B373-0616435E0A5C}" destId="{50EC0BAD-E2E3-5640-A2E1-0AEF21B7EB6F}" srcOrd="4" destOrd="0" presId="urn:microsoft.com/office/officeart/2005/8/layout/hierarchy3"/>
    <dgm:cxn modelId="{69510C35-8A1D-4F59-A69D-6911D420C44E}" type="presParOf" srcId="{15230139-59AE-427F-B373-0616435E0A5C}" destId="{C4FA4E8F-6B50-0549-8A82-75DC3C91AEBC}" srcOrd="5" destOrd="0" presId="urn:microsoft.com/office/officeart/2005/8/layout/hierarchy3"/>
    <dgm:cxn modelId="{99EEBA48-413E-4772-A35C-8DB8A3CF345E}" type="presParOf" srcId="{15230139-59AE-427F-B373-0616435E0A5C}" destId="{36A931BB-D42A-4C4A-BFEE-A2A617FDB6B8}" srcOrd="6" destOrd="0" presId="urn:microsoft.com/office/officeart/2005/8/layout/hierarchy3"/>
    <dgm:cxn modelId="{8BFCB83A-E1DA-432F-9A3A-A27D2E9E22A9}" type="presParOf" srcId="{15230139-59AE-427F-B373-0616435E0A5C}" destId="{B854C1C7-BF06-4295-9085-1028026BDB08}" srcOrd="7" destOrd="0" presId="urn:microsoft.com/office/officeart/2005/8/layout/hierarchy3"/>
    <dgm:cxn modelId="{72515E6E-EBA0-480E-B283-3D82A742F735}" type="presParOf" srcId="{15230139-59AE-427F-B373-0616435E0A5C}" destId="{FB1B7A0E-5183-844B-BEEC-5F51B81D2524}" srcOrd="8" destOrd="0" presId="urn:microsoft.com/office/officeart/2005/8/layout/hierarchy3"/>
    <dgm:cxn modelId="{16338248-439A-46CB-AF99-836F14B10C98}" type="presParOf" srcId="{15230139-59AE-427F-B373-0616435E0A5C}" destId="{9379840C-CB3E-0C4E-9DD9-0995BFAE298E}" srcOrd="9" destOrd="0" presId="urn:microsoft.com/office/officeart/2005/8/layout/hierarchy3"/>
    <dgm:cxn modelId="{29716DE9-0D5D-43DE-BAEE-2AAC276B97D6}" type="presParOf" srcId="{D04E77C8-6BE7-4984-B3BF-FA6548FEB73B}" destId="{7130FD9F-F142-E744-92D0-9F59531BA8A6}" srcOrd="1" destOrd="0" presId="urn:microsoft.com/office/officeart/2005/8/layout/hierarchy3"/>
    <dgm:cxn modelId="{CCA2B222-40DB-43F9-B8A6-0822E3777A42}" type="presParOf" srcId="{7130FD9F-F142-E744-92D0-9F59531BA8A6}" destId="{3D5DDCA3-8008-5C4A-A292-10403D90D798}" srcOrd="0" destOrd="0" presId="urn:microsoft.com/office/officeart/2005/8/layout/hierarchy3"/>
    <dgm:cxn modelId="{629B017A-90C0-40D3-8A4F-95AC38EBBB86}" type="presParOf" srcId="{3D5DDCA3-8008-5C4A-A292-10403D90D798}" destId="{E0330758-00C9-CB4B-AD38-5F2B192ABDE5}" srcOrd="0" destOrd="0" presId="urn:microsoft.com/office/officeart/2005/8/layout/hierarchy3"/>
    <dgm:cxn modelId="{DC03E6B4-83EB-4B1D-812C-02269FAE1195}" type="presParOf" srcId="{3D5DDCA3-8008-5C4A-A292-10403D90D798}" destId="{476E08E0-A33F-4B4F-832D-D4E1AC17D104}" srcOrd="1" destOrd="0" presId="urn:microsoft.com/office/officeart/2005/8/layout/hierarchy3"/>
    <dgm:cxn modelId="{5446FBD9-A31B-4F5B-A078-CD146BBF2F4E}" type="presParOf" srcId="{7130FD9F-F142-E744-92D0-9F59531BA8A6}" destId="{51599266-0B1F-1245-97CA-5EB385765423}" srcOrd="1" destOrd="0" presId="urn:microsoft.com/office/officeart/2005/8/layout/hierarchy3"/>
    <dgm:cxn modelId="{76535C17-9E53-4519-B492-3C571C9D7226}" type="presParOf" srcId="{51599266-0B1F-1245-97CA-5EB385765423}" destId="{16A74A18-2899-4C40-B685-568C03EEC3A8}" srcOrd="0" destOrd="0" presId="urn:microsoft.com/office/officeart/2005/8/layout/hierarchy3"/>
    <dgm:cxn modelId="{00F5C03C-B305-48E2-878F-5751229BBAC6}" type="presParOf" srcId="{51599266-0B1F-1245-97CA-5EB385765423}" destId="{3513A74F-50B1-0041-B27A-DF26BE7563F5}" srcOrd="1" destOrd="0" presId="urn:microsoft.com/office/officeart/2005/8/layout/hierarchy3"/>
    <dgm:cxn modelId="{EAF619F5-6223-4F5F-9111-865B52E6EFA1}" type="presParOf" srcId="{51599266-0B1F-1245-97CA-5EB385765423}" destId="{8DE17A82-4BB5-4BA7-B960-F7AF1A08C600}" srcOrd="2" destOrd="0" presId="urn:microsoft.com/office/officeart/2005/8/layout/hierarchy3"/>
    <dgm:cxn modelId="{50CDC558-8212-4ED8-BDC3-E157DD4CE519}" type="presParOf" srcId="{51599266-0B1F-1245-97CA-5EB385765423}" destId="{66BB7484-A1FD-4E4D-B84C-A1B5283BADB5}" srcOrd="3" destOrd="0" presId="urn:microsoft.com/office/officeart/2005/8/layout/hierarchy3"/>
    <dgm:cxn modelId="{04213A1F-7234-4CD5-92D0-2B9ACD735044}" type="presParOf" srcId="{51599266-0B1F-1245-97CA-5EB385765423}" destId="{B3C72C93-A274-9049-A430-98D332291E50}" srcOrd="4" destOrd="0" presId="urn:microsoft.com/office/officeart/2005/8/layout/hierarchy3"/>
    <dgm:cxn modelId="{46CE1998-D0BB-4037-A5DB-A127D5B80F4E}" type="presParOf" srcId="{51599266-0B1F-1245-97CA-5EB385765423}" destId="{6FE40387-C1CD-9E4A-850B-B5C5D3FF243C}" srcOrd="5" destOrd="0" presId="urn:microsoft.com/office/officeart/2005/8/layout/hierarchy3"/>
    <dgm:cxn modelId="{CE2B888A-A088-4BE6-ADA2-B330B60FD9F6}" type="presParOf" srcId="{51599266-0B1F-1245-97CA-5EB385765423}" destId="{5ACB5E80-346A-B648-BBC0-8BD6C4709026}" srcOrd="6" destOrd="0" presId="urn:microsoft.com/office/officeart/2005/8/layout/hierarchy3"/>
    <dgm:cxn modelId="{6BE9C0DB-2989-48E2-B3D2-79AA64A84655}" type="presParOf" srcId="{51599266-0B1F-1245-97CA-5EB385765423}" destId="{7938F27D-E979-624D-BB00-698E85B68F86}" srcOrd="7" destOrd="0" presId="urn:microsoft.com/office/officeart/2005/8/layout/hierarchy3"/>
    <dgm:cxn modelId="{A54779EC-9F06-4E26-A4C1-8C407DBDF906}" type="presParOf" srcId="{51599266-0B1F-1245-97CA-5EB385765423}" destId="{CA250C32-0261-7D48-AB3A-FBD97C62DB32}" srcOrd="8" destOrd="0" presId="urn:microsoft.com/office/officeart/2005/8/layout/hierarchy3"/>
    <dgm:cxn modelId="{B9D9EFDC-2B27-411A-857D-9B5368E89D00}" type="presParOf" srcId="{51599266-0B1F-1245-97CA-5EB385765423}" destId="{DA4149FF-C698-FD47-B0DD-7FE2BB4B5FEF}" srcOrd="9" destOrd="0" presId="urn:microsoft.com/office/officeart/2005/8/layout/hierarchy3"/>
    <dgm:cxn modelId="{A2CF01E0-8048-4D4C-9114-E9BF04F91CAD}" type="presParOf" srcId="{D04E77C8-6BE7-4984-B3BF-FA6548FEB73B}" destId="{3F269855-C83D-4FB6-82F9-BF302C4C1C8B}" srcOrd="2" destOrd="0" presId="urn:microsoft.com/office/officeart/2005/8/layout/hierarchy3"/>
    <dgm:cxn modelId="{950D1DB2-7867-4683-820D-0ECF5521ED13}" type="presParOf" srcId="{3F269855-C83D-4FB6-82F9-BF302C4C1C8B}" destId="{1F836123-E2B4-47E4-8C31-FB6706D4F31F}" srcOrd="0" destOrd="0" presId="urn:microsoft.com/office/officeart/2005/8/layout/hierarchy3"/>
    <dgm:cxn modelId="{9707BA80-7777-4361-96C2-5A1A048B85B9}" type="presParOf" srcId="{1F836123-E2B4-47E4-8C31-FB6706D4F31F}" destId="{DC6FD138-60FF-4262-86C6-4936520C7A33}" srcOrd="0" destOrd="0" presId="urn:microsoft.com/office/officeart/2005/8/layout/hierarchy3"/>
    <dgm:cxn modelId="{EC0E8F55-EDB6-46EA-AFD0-460F7168E5FA}" type="presParOf" srcId="{1F836123-E2B4-47E4-8C31-FB6706D4F31F}" destId="{02FBC06A-4ECB-4C45-B4A1-A55AB6E5D91B}" srcOrd="1" destOrd="0" presId="urn:microsoft.com/office/officeart/2005/8/layout/hierarchy3"/>
    <dgm:cxn modelId="{44CABDE4-D817-4026-BB8B-452716ABFF3C}" type="presParOf" srcId="{3F269855-C83D-4FB6-82F9-BF302C4C1C8B}" destId="{439D53C0-5F46-400D-948F-4672506DDD44}" srcOrd="1" destOrd="0" presId="urn:microsoft.com/office/officeart/2005/8/layout/hierarchy3"/>
    <dgm:cxn modelId="{4DDF920A-4788-4C9E-871D-472D8BDB38B6}" type="presParOf" srcId="{439D53C0-5F46-400D-948F-4672506DDD44}" destId="{047AE9B6-19FF-6842-AC5E-76F86B28C4DE}" srcOrd="0" destOrd="0" presId="urn:microsoft.com/office/officeart/2005/8/layout/hierarchy3"/>
    <dgm:cxn modelId="{1B7E2F31-42EA-4D37-897F-9C291695896C}" type="presParOf" srcId="{439D53C0-5F46-400D-948F-4672506DDD44}" destId="{35DF2BE7-E9F3-4148-BBB3-F86A0A8BDF80}" srcOrd="1" destOrd="0" presId="urn:microsoft.com/office/officeart/2005/8/layout/hierarchy3"/>
    <dgm:cxn modelId="{95959F98-65DF-4567-9D36-01292A5EDA9C}" type="presParOf" srcId="{439D53C0-5F46-400D-948F-4672506DDD44}" destId="{167119BB-3F59-5249-8707-131D0CEBB41D}" srcOrd="2" destOrd="0" presId="urn:microsoft.com/office/officeart/2005/8/layout/hierarchy3"/>
    <dgm:cxn modelId="{867DB6CF-12BA-4A03-8E7C-FDB38BF74E98}" type="presParOf" srcId="{439D53C0-5F46-400D-948F-4672506DDD44}" destId="{4EFC9787-D8CB-E246-9362-148B80D54602}" srcOrd="3" destOrd="0" presId="urn:microsoft.com/office/officeart/2005/8/layout/hierarchy3"/>
    <dgm:cxn modelId="{B54085E5-2D2D-4C24-A310-6FCA6D7BAFC4}" type="presParOf" srcId="{439D53C0-5F46-400D-948F-4672506DDD44}" destId="{E20CD97C-CF68-2242-8603-6EA285BC42A0}" srcOrd="4" destOrd="0" presId="urn:microsoft.com/office/officeart/2005/8/layout/hierarchy3"/>
    <dgm:cxn modelId="{889AEC6C-60B9-45F9-9D6E-F3D73462A072}" type="presParOf" srcId="{439D53C0-5F46-400D-948F-4672506DDD44}" destId="{4042E38E-9A99-F947-9130-EE9BE84B049C}" srcOrd="5" destOrd="0" presId="urn:microsoft.com/office/officeart/2005/8/layout/hierarchy3"/>
    <dgm:cxn modelId="{C5948E3C-48B9-41B8-94D1-975426BAF487}" type="presParOf" srcId="{D04E77C8-6BE7-4984-B3BF-FA6548FEB73B}" destId="{C59575B8-60FA-5C4F-9617-9286AB76E466}" srcOrd="3" destOrd="0" presId="urn:microsoft.com/office/officeart/2005/8/layout/hierarchy3"/>
    <dgm:cxn modelId="{0C9F4706-9F8E-4AB4-A2BB-C372D433118A}" type="presParOf" srcId="{C59575B8-60FA-5C4F-9617-9286AB76E466}" destId="{540BC93B-AB5E-B349-816D-FF181D365936}" srcOrd="0" destOrd="0" presId="urn:microsoft.com/office/officeart/2005/8/layout/hierarchy3"/>
    <dgm:cxn modelId="{396338F7-5AA6-4E8E-8D7F-662652F222D1}" type="presParOf" srcId="{540BC93B-AB5E-B349-816D-FF181D365936}" destId="{387BA1BE-4BC3-F041-AE0F-E4812EA2ADAD}" srcOrd="0" destOrd="0" presId="urn:microsoft.com/office/officeart/2005/8/layout/hierarchy3"/>
    <dgm:cxn modelId="{263FCBDB-5D4C-47C7-9AAC-5AB5AB178BCA}" type="presParOf" srcId="{540BC93B-AB5E-B349-816D-FF181D365936}" destId="{93BF7C2B-A452-5544-B8D6-C7AB2BDD8A85}" srcOrd="1" destOrd="0" presId="urn:microsoft.com/office/officeart/2005/8/layout/hierarchy3"/>
    <dgm:cxn modelId="{A1074FC9-330F-4C9D-A1C0-D2787B253553}" type="presParOf" srcId="{C59575B8-60FA-5C4F-9617-9286AB76E466}" destId="{05D41A77-EF27-9442-8A70-38E115E79BEE}" srcOrd="1" destOrd="0" presId="urn:microsoft.com/office/officeart/2005/8/layout/hierarchy3"/>
    <dgm:cxn modelId="{11DAD108-95C7-4C7B-A55A-CD1FDD1381E3}" type="presParOf" srcId="{05D41A77-EF27-9442-8A70-38E115E79BEE}" destId="{0341E9D9-7B6C-41E4-B4EB-DA06A30440AA}" srcOrd="0" destOrd="0" presId="urn:microsoft.com/office/officeart/2005/8/layout/hierarchy3"/>
    <dgm:cxn modelId="{4D490DE5-9395-40D0-B09C-BCEEC1AF868E}" type="presParOf" srcId="{05D41A77-EF27-9442-8A70-38E115E79BEE}" destId="{207B981B-08FB-4B8D-8172-E21BF4673737}" srcOrd="1" destOrd="0" presId="urn:microsoft.com/office/officeart/2005/8/layout/hierarchy3"/>
    <dgm:cxn modelId="{113CCA22-A315-4C35-BAC4-5F470AD8ADFF}" type="presParOf" srcId="{05D41A77-EF27-9442-8A70-38E115E79BEE}" destId="{BAB8150F-14D4-4279-A044-C3BDE22E49E1}" srcOrd="2" destOrd="0" presId="urn:microsoft.com/office/officeart/2005/8/layout/hierarchy3"/>
    <dgm:cxn modelId="{510A7B9C-5900-457E-8C2F-446BAA8414C9}" type="presParOf" srcId="{05D41A77-EF27-9442-8A70-38E115E79BEE}" destId="{A5A105CE-69FF-4AB1-AFA0-75407E8BC83E}" srcOrd="3" destOrd="0" presId="urn:microsoft.com/office/officeart/2005/8/layout/hierarchy3"/>
    <dgm:cxn modelId="{5B738108-8E91-4E07-855A-04D09576AD53}" type="presParOf" srcId="{05D41A77-EF27-9442-8A70-38E115E79BEE}" destId="{4AA347CA-338C-D74F-867D-74A76A69A6FD}" srcOrd="4" destOrd="0" presId="urn:microsoft.com/office/officeart/2005/8/layout/hierarchy3"/>
    <dgm:cxn modelId="{59DCFB9F-74C4-4EDF-801E-6188A56AE05E}" type="presParOf" srcId="{05D41A77-EF27-9442-8A70-38E115E79BEE}" destId="{3FCCBA73-290C-434B-80E4-2FBD90100FE1}" srcOrd="5" destOrd="0" presId="urn:microsoft.com/office/officeart/2005/8/layout/hierarchy3"/>
    <dgm:cxn modelId="{77F1C057-24E9-434A-BE20-16A1696EE569}" type="presParOf" srcId="{05D41A77-EF27-9442-8A70-38E115E79BEE}" destId="{CC3F425C-FBF2-B94C-9C86-03FF6957F93D}" srcOrd="6" destOrd="0" presId="urn:microsoft.com/office/officeart/2005/8/layout/hierarchy3"/>
    <dgm:cxn modelId="{09F991C2-8D33-4331-A79A-CC5F693097BB}" type="presParOf" srcId="{05D41A77-EF27-9442-8A70-38E115E79BEE}" destId="{B3EFD3AD-06F2-824F-A4FA-1BA4546BA197}" srcOrd="7" destOrd="0" presId="urn:microsoft.com/office/officeart/2005/8/layout/hierarchy3"/>
    <dgm:cxn modelId="{13B29ED2-D8D4-45CE-B387-5A232CD2ED96}" type="presParOf" srcId="{05D41A77-EF27-9442-8A70-38E115E79BEE}" destId="{FC6571A6-FB6F-EC42-8EDF-0C4972D6AD51}" srcOrd="8" destOrd="0" presId="urn:microsoft.com/office/officeart/2005/8/layout/hierarchy3"/>
    <dgm:cxn modelId="{696E04D8-B45B-4FBB-89BA-C35897D49558}" type="presParOf" srcId="{05D41A77-EF27-9442-8A70-38E115E79BEE}" destId="{CD864798-13D3-8444-B651-3172589D58AB}" srcOrd="9" destOrd="0" presId="urn:microsoft.com/office/officeart/2005/8/layout/hierarchy3"/>
    <dgm:cxn modelId="{8BF3FCB4-9175-4200-80D8-30E6EF538180}" type="presParOf" srcId="{05D41A77-EF27-9442-8A70-38E115E79BEE}" destId="{54140497-1E56-204D-A1DA-29247111F602}" srcOrd="10" destOrd="0" presId="urn:microsoft.com/office/officeart/2005/8/layout/hierarchy3"/>
    <dgm:cxn modelId="{3CCBD5BC-DC0A-431D-BB35-6796FF3DA045}" type="presParOf" srcId="{05D41A77-EF27-9442-8A70-38E115E79BEE}" destId="{17271708-5367-6640-82F4-035F8E4EF8D8}"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89838A-40EF-4AE8-A217-491EC5A0A1C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ZA"/>
        </a:p>
      </dgm:t>
    </dgm:pt>
    <dgm:pt modelId="{82881411-90F2-443B-941A-368607A9C2CB}">
      <dgm:prSet phldrT="[Text]"/>
      <dgm:spPr/>
      <dgm:t>
        <a:bodyPr/>
        <a:lstStyle/>
        <a:p>
          <a:r>
            <a:rPr lang="en-ZA" dirty="0" smtClean="0"/>
            <a:t>Tourism in TFCAs</a:t>
          </a:r>
          <a:endParaRPr lang="en-ZA" dirty="0"/>
        </a:p>
      </dgm:t>
    </dgm:pt>
    <dgm:pt modelId="{C4648936-300B-47EB-8F21-A1B67D54FAC3}" type="parTrans" cxnId="{9CD433F9-BFDD-4D94-B280-EA3955A10285}">
      <dgm:prSet/>
      <dgm:spPr/>
      <dgm:t>
        <a:bodyPr/>
        <a:lstStyle/>
        <a:p>
          <a:endParaRPr lang="en-ZA"/>
        </a:p>
      </dgm:t>
    </dgm:pt>
    <dgm:pt modelId="{F30B6907-276B-42AC-AE59-3403F7C8F13B}" type="sibTrans" cxnId="{9CD433F9-BFDD-4D94-B280-EA3955A10285}">
      <dgm:prSet/>
      <dgm:spPr/>
      <dgm:t>
        <a:bodyPr/>
        <a:lstStyle/>
        <a:p>
          <a:endParaRPr lang="en-ZA"/>
        </a:p>
      </dgm:t>
    </dgm:pt>
    <dgm:pt modelId="{6274E2EF-6D63-41DB-BCDD-EE33A9C2CA60}">
      <dgm:prSet phldrT="[Text]"/>
      <dgm:spPr/>
      <dgm:t>
        <a:bodyPr/>
        <a:lstStyle/>
        <a:p>
          <a:r>
            <a:rPr lang="en-ZA" dirty="0" smtClean="0"/>
            <a:t>Community Development in TFCAs</a:t>
          </a:r>
        </a:p>
      </dgm:t>
    </dgm:pt>
    <dgm:pt modelId="{36B5A747-8BFD-4CF3-8439-14156AB242A1}" type="parTrans" cxnId="{0E5E9F07-7347-4812-9C88-E42B2B4219FB}">
      <dgm:prSet/>
      <dgm:spPr/>
      <dgm:t>
        <a:bodyPr/>
        <a:lstStyle/>
        <a:p>
          <a:endParaRPr lang="en-ZA"/>
        </a:p>
      </dgm:t>
    </dgm:pt>
    <dgm:pt modelId="{B321ED06-EBF2-4660-AE15-543A027C204A}" type="sibTrans" cxnId="{0E5E9F07-7347-4812-9C88-E42B2B4219FB}">
      <dgm:prSet/>
      <dgm:spPr/>
      <dgm:t>
        <a:bodyPr/>
        <a:lstStyle/>
        <a:p>
          <a:endParaRPr lang="en-ZA"/>
        </a:p>
      </dgm:t>
    </dgm:pt>
    <dgm:pt modelId="{48EA41D6-5ED4-483E-AC9F-200D232DBF68}">
      <dgm:prSet phldrT="[Text]"/>
      <dgm:spPr/>
      <dgm:t>
        <a:bodyPr/>
        <a:lstStyle/>
        <a:p>
          <a:r>
            <a:rPr lang="en-ZA" dirty="0" smtClean="0"/>
            <a:t>Community liaison/outreach</a:t>
          </a:r>
        </a:p>
      </dgm:t>
    </dgm:pt>
    <dgm:pt modelId="{65B41E7C-1DC7-4CA6-BF84-B0EF93CE11F9}" type="parTrans" cxnId="{0C42B14C-51DB-4004-BCAD-77E3FC245E93}">
      <dgm:prSet/>
      <dgm:spPr/>
      <dgm:t>
        <a:bodyPr/>
        <a:lstStyle/>
        <a:p>
          <a:endParaRPr lang="en-ZA"/>
        </a:p>
      </dgm:t>
    </dgm:pt>
    <dgm:pt modelId="{61E0F36F-2CD1-460F-8FE9-F9792E9E44F4}" type="sibTrans" cxnId="{0C42B14C-51DB-4004-BCAD-77E3FC245E93}">
      <dgm:prSet/>
      <dgm:spPr/>
      <dgm:t>
        <a:bodyPr/>
        <a:lstStyle/>
        <a:p>
          <a:endParaRPr lang="en-ZA"/>
        </a:p>
      </dgm:t>
    </dgm:pt>
    <dgm:pt modelId="{C36644AF-1235-41DB-90BF-BE1C6B08EA59}">
      <dgm:prSet phldrT="[Text]"/>
      <dgm:spPr/>
      <dgm:t>
        <a:bodyPr/>
        <a:lstStyle/>
        <a:p>
          <a:r>
            <a:rPr lang="en-ZA" dirty="0" smtClean="0"/>
            <a:t>Conflict resolution specialist</a:t>
          </a:r>
        </a:p>
      </dgm:t>
    </dgm:pt>
    <dgm:pt modelId="{95667114-D398-460A-9C62-7695317033F4}" type="parTrans" cxnId="{5EA6CD32-79A2-46DA-8038-95B12271F2D0}">
      <dgm:prSet/>
      <dgm:spPr/>
      <dgm:t>
        <a:bodyPr/>
        <a:lstStyle/>
        <a:p>
          <a:endParaRPr lang="en-ZA"/>
        </a:p>
      </dgm:t>
    </dgm:pt>
    <dgm:pt modelId="{937C30F9-1429-46CE-9BB1-DAEA54779C9B}" type="sibTrans" cxnId="{5EA6CD32-79A2-46DA-8038-95B12271F2D0}">
      <dgm:prSet/>
      <dgm:spPr/>
      <dgm:t>
        <a:bodyPr/>
        <a:lstStyle/>
        <a:p>
          <a:endParaRPr lang="en-ZA"/>
        </a:p>
      </dgm:t>
    </dgm:pt>
    <dgm:pt modelId="{2987B7E8-BB07-430F-8000-3F6B339F3219}">
      <dgm:prSet phldrT="[Text]"/>
      <dgm:spPr/>
      <dgm:t>
        <a:bodyPr/>
        <a:lstStyle/>
        <a:p>
          <a:r>
            <a:rPr lang="en-ZA" dirty="0" smtClean="0"/>
            <a:t>Skill-set identification specialist</a:t>
          </a:r>
        </a:p>
      </dgm:t>
    </dgm:pt>
    <dgm:pt modelId="{B8F10584-4431-45D5-A0D1-F7FB63D1518C}" type="parTrans" cxnId="{74714A2B-8173-48ED-A174-C3C49B941DBB}">
      <dgm:prSet/>
      <dgm:spPr/>
      <dgm:t>
        <a:bodyPr/>
        <a:lstStyle/>
        <a:p>
          <a:endParaRPr lang="en-ZA"/>
        </a:p>
      </dgm:t>
    </dgm:pt>
    <dgm:pt modelId="{E7E477F3-4A3C-4A2E-AA69-EE521B06E63D}" type="sibTrans" cxnId="{74714A2B-8173-48ED-A174-C3C49B941DBB}">
      <dgm:prSet/>
      <dgm:spPr/>
      <dgm:t>
        <a:bodyPr/>
        <a:lstStyle/>
        <a:p>
          <a:endParaRPr lang="en-ZA"/>
        </a:p>
      </dgm:t>
    </dgm:pt>
    <dgm:pt modelId="{6B9591DB-E777-4526-88EC-A29159992B09}">
      <dgm:prSet phldrT="[Text]"/>
      <dgm:spPr/>
      <dgm:t>
        <a:bodyPr/>
        <a:lstStyle/>
        <a:p>
          <a:r>
            <a:rPr lang="en-ZA" dirty="0" smtClean="0"/>
            <a:t>Hospitality Industry</a:t>
          </a:r>
          <a:endParaRPr lang="en-ZA" dirty="0"/>
        </a:p>
      </dgm:t>
    </dgm:pt>
    <dgm:pt modelId="{7ECDEC5A-55C5-4F72-83DE-9F726DF79D1D}" type="parTrans" cxnId="{5BBA173E-FC9B-4BFD-9ACD-40C970536646}">
      <dgm:prSet/>
      <dgm:spPr/>
      <dgm:t>
        <a:bodyPr/>
        <a:lstStyle/>
        <a:p>
          <a:endParaRPr lang="en-ZA"/>
        </a:p>
      </dgm:t>
    </dgm:pt>
    <dgm:pt modelId="{AA0FC433-581F-40F0-BCB5-8457411E290C}" type="sibTrans" cxnId="{5BBA173E-FC9B-4BFD-9ACD-40C970536646}">
      <dgm:prSet/>
      <dgm:spPr/>
      <dgm:t>
        <a:bodyPr/>
        <a:lstStyle/>
        <a:p>
          <a:endParaRPr lang="en-ZA"/>
        </a:p>
      </dgm:t>
    </dgm:pt>
    <dgm:pt modelId="{D1016023-EE95-4775-8DCA-6F0BF6734B36}">
      <dgm:prSet phldrT="[Text]"/>
      <dgm:spPr/>
      <dgm:t>
        <a:bodyPr/>
        <a:lstStyle/>
        <a:p>
          <a:r>
            <a:rPr lang="en-ZA" dirty="0" smtClean="0"/>
            <a:t>Event Management</a:t>
          </a:r>
          <a:endParaRPr lang="en-ZA" dirty="0"/>
        </a:p>
      </dgm:t>
    </dgm:pt>
    <dgm:pt modelId="{5EBCA6AD-54DC-45E0-AE0F-6A1823C19402}" type="parTrans" cxnId="{14EFEC91-CB15-46AB-B405-3EFB76F9836A}">
      <dgm:prSet/>
      <dgm:spPr/>
      <dgm:t>
        <a:bodyPr/>
        <a:lstStyle/>
        <a:p>
          <a:endParaRPr lang="en-ZA"/>
        </a:p>
      </dgm:t>
    </dgm:pt>
    <dgm:pt modelId="{6A4ED8E2-F4B0-4D4B-9B1B-21138B4BCC03}" type="sibTrans" cxnId="{14EFEC91-CB15-46AB-B405-3EFB76F9836A}">
      <dgm:prSet/>
      <dgm:spPr/>
      <dgm:t>
        <a:bodyPr/>
        <a:lstStyle/>
        <a:p>
          <a:endParaRPr lang="en-ZA"/>
        </a:p>
      </dgm:t>
    </dgm:pt>
    <dgm:pt modelId="{4F477A6D-46F5-45B5-A1B2-ED73D02163C5}">
      <dgm:prSet phldrT="[Text]"/>
      <dgm:spPr/>
      <dgm:t>
        <a:bodyPr/>
        <a:lstStyle/>
        <a:p>
          <a:r>
            <a:rPr lang="en-ZA" dirty="0" smtClean="0"/>
            <a:t>Research in </a:t>
          </a:r>
          <a:br>
            <a:rPr lang="en-ZA" dirty="0" smtClean="0"/>
          </a:br>
          <a:r>
            <a:rPr lang="en-ZA" dirty="0" smtClean="0"/>
            <a:t>TFCAs (Sciences)</a:t>
          </a:r>
        </a:p>
      </dgm:t>
    </dgm:pt>
    <dgm:pt modelId="{F20C81BC-6F11-4FD7-ADD4-030D6EA20E87}" type="parTrans" cxnId="{147F170F-7BF3-4BC1-8AF7-0A93E67B9505}">
      <dgm:prSet/>
      <dgm:spPr/>
      <dgm:t>
        <a:bodyPr/>
        <a:lstStyle/>
        <a:p>
          <a:endParaRPr lang="en-ZA"/>
        </a:p>
      </dgm:t>
    </dgm:pt>
    <dgm:pt modelId="{98C70676-5F2E-48ED-84D7-D7691D5C712A}" type="sibTrans" cxnId="{147F170F-7BF3-4BC1-8AF7-0A93E67B9505}">
      <dgm:prSet/>
      <dgm:spPr/>
      <dgm:t>
        <a:bodyPr/>
        <a:lstStyle/>
        <a:p>
          <a:endParaRPr lang="en-ZA"/>
        </a:p>
      </dgm:t>
    </dgm:pt>
    <dgm:pt modelId="{03A6A152-EFB6-4486-8F4F-BB0C76053DEA}">
      <dgm:prSet phldrT="[Text]"/>
      <dgm:spPr/>
      <dgm:t>
        <a:bodyPr/>
        <a:lstStyle/>
        <a:p>
          <a:r>
            <a:rPr lang="en-ZA" dirty="0" smtClean="0"/>
            <a:t>Species research</a:t>
          </a:r>
        </a:p>
      </dgm:t>
    </dgm:pt>
    <dgm:pt modelId="{87607050-95E4-4436-B403-1FF8F73872CA}" type="parTrans" cxnId="{19C09BBC-6D72-4655-BE81-E788B71B39E0}">
      <dgm:prSet/>
      <dgm:spPr/>
      <dgm:t>
        <a:bodyPr/>
        <a:lstStyle/>
        <a:p>
          <a:endParaRPr lang="en-ZA"/>
        </a:p>
      </dgm:t>
    </dgm:pt>
    <dgm:pt modelId="{B958755B-9419-4B30-8A46-9185FE180D6D}" type="sibTrans" cxnId="{19C09BBC-6D72-4655-BE81-E788B71B39E0}">
      <dgm:prSet/>
      <dgm:spPr/>
      <dgm:t>
        <a:bodyPr/>
        <a:lstStyle/>
        <a:p>
          <a:endParaRPr lang="en-ZA"/>
        </a:p>
      </dgm:t>
    </dgm:pt>
    <dgm:pt modelId="{AF578878-E275-443F-B600-70CAC134FE10}">
      <dgm:prSet phldrT="[Text]"/>
      <dgm:spPr/>
      <dgm:t>
        <a:bodyPr/>
        <a:lstStyle/>
        <a:p>
          <a:r>
            <a:rPr lang="en-ZA" dirty="0" smtClean="0"/>
            <a:t>Ecosystem research</a:t>
          </a:r>
        </a:p>
      </dgm:t>
    </dgm:pt>
    <dgm:pt modelId="{7DC9808D-4396-416D-9F2B-CCA9BDF45C39}" type="parTrans" cxnId="{3A8AF2D6-8C52-461C-8839-9A0A854684E2}">
      <dgm:prSet/>
      <dgm:spPr/>
      <dgm:t>
        <a:bodyPr/>
        <a:lstStyle/>
        <a:p>
          <a:endParaRPr lang="en-ZA"/>
        </a:p>
      </dgm:t>
    </dgm:pt>
    <dgm:pt modelId="{95DE29BF-4119-4449-8539-41121FEC7701}" type="sibTrans" cxnId="{3A8AF2D6-8C52-461C-8839-9A0A854684E2}">
      <dgm:prSet/>
      <dgm:spPr/>
      <dgm:t>
        <a:bodyPr/>
        <a:lstStyle/>
        <a:p>
          <a:endParaRPr lang="en-ZA"/>
        </a:p>
      </dgm:t>
    </dgm:pt>
    <dgm:pt modelId="{73F3B44C-FBBE-48CD-BE02-0F00C861BB25}">
      <dgm:prSet phldrT="[Text]"/>
      <dgm:spPr/>
      <dgm:t>
        <a:bodyPr/>
        <a:lstStyle/>
        <a:p>
          <a:r>
            <a:rPr lang="en-ZA" dirty="0" smtClean="0"/>
            <a:t>Socio-economic research</a:t>
          </a:r>
        </a:p>
      </dgm:t>
    </dgm:pt>
    <dgm:pt modelId="{BBD6C826-4134-4B24-A317-59FE6CDFD96A}" type="parTrans" cxnId="{CAECA2B0-8FFD-4BDF-B010-77EBEAB52237}">
      <dgm:prSet/>
      <dgm:spPr/>
      <dgm:t>
        <a:bodyPr/>
        <a:lstStyle/>
        <a:p>
          <a:endParaRPr lang="en-ZA"/>
        </a:p>
      </dgm:t>
    </dgm:pt>
    <dgm:pt modelId="{DBF9D29A-3D00-49BF-A083-E8059CDC1D6F}" type="sibTrans" cxnId="{CAECA2B0-8FFD-4BDF-B010-77EBEAB52237}">
      <dgm:prSet/>
      <dgm:spPr/>
      <dgm:t>
        <a:bodyPr/>
        <a:lstStyle/>
        <a:p>
          <a:endParaRPr lang="en-ZA"/>
        </a:p>
      </dgm:t>
    </dgm:pt>
    <dgm:pt modelId="{071797F9-6560-3846-ABA2-4DF5F64C8BB6}">
      <dgm:prSet phldrT="[Text]"/>
      <dgm:spPr/>
      <dgm:t>
        <a:bodyPr/>
        <a:lstStyle/>
        <a:p>
          <a:r>
            <a:rPr lang="en-ZA" dirty="0" smtClean="0"/>
            <a:t>Guide</a:t>
          </a:r>
          <a:endParaRPr lang="en-ZA" dirty="0"/>
        </a:p>
      </dgm:t>
    </dgm:pt>
    <dgm:pt modelId="{1622AA48-CCFF-934E-AD89-A71AC90F4DA0}" type="parTrans" cxnId="{AFB383A8-C19A-1D4B-875A-1C139F7B513E}">
      <dgm:prSet/>
      <dgm:spPr/>
      <dgm:t>
        <a:bodyPr/>
        <a:lstStyle/>
        <a:p>
          <a:endParaRPr lang="en-ZA"/>
        </a:p>
      </dgm:t>
    </dgm:pt>
    <dgm:pt modelId="{89942259-FF81-2048-A924-06631590BD02}" type="sibTrans" cxnId="{AFB383A8-C19A-1D4B-875A-1C139F7B513E}">
      <dgm:prSet/>
      <dgm:spPr/>
      <dgm:t>
        <a:bodyPr/>
        <a:lstStyle/>
        <a:p>
          <a:endParaRPr lang="en-ZA"/>
        </a:p>
      </dgm:t>
    </dgm:pt>
    <dgm:pt modelId="{1E77900F-6D44-5042-A992-98535F30356D}">
      <dgm:prSet phldrT="[Text]"/>
      <dgm:spPr/>
      <dgm:t>
        <a:bodyPr/>
        <a:lstStyle/>
        <a:p>
          <a:r>
            <a:rPr lang="en-ZA" dirty="0" smtClean="0"/>
            <a:t>Tracker</a:t>
          </a:r>
          <a:endParaRPr lang="en-ZA" dirty="0"/>
        </a:p>
      </dgm:t>
    </dgm:pt>
    <dgm:pt modelId="{8D3F1A86-F79F-1140-911D-B0D803AB5DF1}" type="parTrans" cxnId="{3D29C5DC-5010-044E-B7F3-40D060B97C53}">
      <dgm:prSet/>
      <dgm:spPr/>
      <dgm:t>
        <a:bodyPr/>
        <a:lstStyle/>
        <a:p>
          <a:endParaRPr lang="en-US"/>
        </a:p>
      </dgm:t>
    </dgm:pt>
    <dgm:pt modelId="{F2B6D5F7-718C-EA4D-8430-21F0856B7EFB}" type="sibTrans" cxnId="{3D29C5DC-5010-044E-B7F3-40D060B97C53}">
      <dgm:prSet/>
      <dgm:spPr/>
      <dgm:t>
        <a:bodyPr/>
        <a:lstStyle/>
        <a:p>
          <a:endParaRPr lang="en-US"/>
        </a:p>
      </dgm:t>
    </dgm:pt>
    <dgm:pt modelId="{28942B75-6B95-FC47-B444-E197B0F37113}">
      <dgm:prSet phldrT="[Text]"/>
      <dgm:spPr/>
      <dgm:t>
        <a:bodyPr/>
        <a:lstStyle/>
        <a:p>
          <a:r>
            <a:rPr lang="en-ZA" dirty="0" smtClean="0"/>
            <a:t>Professional Hunter</a:t>
          </a:r>
          <a:endParaRPr lang="en-ZA" dirty="0"/>
        </a:p>
      </dgm:t>
    </dgm:pt>
    <dgm:pt modelId="{3C890FA0-B7C1-4546-A7B9-F9A5652DB6DF}" type="parTrans" cxnId="{70DBEB24-69F4-E445-B73F-07D64662AA97}">
      <dgm:prSet/>
      <dgm:spPr/>
      <dgm:t>
        <a:bodyPr/>
        <a:lstStyle/>
        <a:p>
          <a:endParaRPr lang="en-US"/>
        </a:p>
      </dgm:t>
    </dgm:pt>
    <dgm:pt modelId="{53DE20A3-015D-6249-8362-9907DE27A084}" type="sibTrans" cxnId="{70DBEB24-69F4-E445-B73F-07D64662AA97}">
      <dgm:prSet/>
      <dgm:spPr/>
      <dgm:t>
        <a:bodyPr/>
        <a:lstStyle/>
        <a:p>
          <a:endParaRPr lang="en-US"/>
        </a:p>
      </dgm:t>
    </dgm:pt>
    <dgm:pt modelId="{44ABE3B5-8B37-2249-B095-736A50C31300}">
      <dgm:prSet phldrT="[Text]"/>
      <dgm:spPr/>
      <dgm:t>
        <a:bodyPr/>
        <a:lstStyle/>
        <a:p>
          <a:r>
            <a:rPr lang="en-ZA" dirty="0" smtClean="0"/>
            <a:t>Policy and law research</a:t>
          </a:r>
        </a:p>
      </dgm:t>
    </dgm:pt>
    <dgm:pt modelId="{C9C88F50-E801-9848-BE0E-756DA873BA22}" type="parTrans" cxnId="{7408DFAE-CE72-0245-8205-3A24B24713E5}">
      <dgm:prSet/>
      <dgm:spPr/>
      <dgm:t>
        <a:bodyPr/>
        <a:lstStyle/>
        <a:p>
          <a:endParaRPr lang="en-ZA"/>
        </a:p>
      </dgm:t>
    </dgm:pt>
    <dgm:pt modelId="{B7BF83D3-BE31-8D49-8B1E-37DDE862BF68}" type="sibTrans" cxnId="{7408DFAE-CE72-0245-8205-3A24B24713E5}">
      <dgm:prSet/>
      <dgm:spPr/>
      <dgm:t>
        <a:bodyPr/>
        <a:lstStyle/>
        <a:p>
          <a:endParaRPr lang="en-ZA"/>
        </a:p>
      </dgm:t>
    </dgm:pt>
    <dgm:pt modelId="{2A64DAA4-2AA5-4542-9E14-F9C3F3817718}">
      <dgm:prSet phldrT="[Text]"/>
      <dgm:spPr/>
      <dgm:t>
        <a:bodyPr/>
        <a:lstStyle/>
        <a:p>
          <a:r>
            <a:rPr lang="en-ZA" dirty="0" smtClean="0"/>
            <a:t>Research in </a:t>
          </a:r>
          <a:br>
            <a:rPr lang="en-ZA" dirty="0" smtClean="0"/>
          </a:br>
          <a:r>
            <a:rPr lang="en-ZA" dirty="0" smtClean="0"/>
            <a:t>TFCAs (Humanities)</a:t>
          </a:r>
        </a:p>
      </dgm:t>
    </dgm:pt>
    <dgm:pt modelId="{73FA93BA-60CE-1A4D-A9FE-54B4BF74EC06}" type="parTrans" cxnId="{B4F47070-2BF5-AE42-B31C-F2ED2C29FCD0}">
      <dgm:prSet/>
      <dgm:spPr/>
      <dgm:t>
        <a:bodyPr/>
        <a:lstStyle/>
        <a:p>
          <a:endParaRPr lang="en-ZA"/>
        </a:p>
      </dgm:t>
    </dgm:pt>
    <dgm:pt modelId="{43FEE8AE-7D2A-3943-99ED-90442A463F02}" type="sibTrans" cxnId="{B4F47070-2BF5-AE42-B31C-F2ED2C29FCD0}">
      <dgm:prSet/>
      <dgm:spPr/>
      <dgm:t>
        <a:bodyPr/>
        <a:lstStyle/>
        <a:p>
          <a:endParaRPr lang="en-ZA"/>
        </a:p>
      </dgm:t>
    </dgm:pt>
    <dgm:pt modelId="{4F033EC5-D5B7-A346-AA9B-AB105854133B}">
      <dgm:prSet phldrT="[Text]"/>
      <dgm:spPr/>
      <dgm:t>
        <a:bodyPr/>
        <a:lstStyle/>
        <a:p>
          <a:r>
            <a:rPr lang="en-ZA" dirty="0" smtClean="0"/>
            <a:t>Governance research</a:t>
          </a:r>
        </a:p>
      </dgm:t>
    </dgm:pt>
    <dgm:pt modelId="{1CB5157B-1914-0E41-A7F9-1619E29FB203}" type="parTrans" cxnId="{7D0CDB41-6288-F942-A93A-1EF28EC4FB3F}">
      <dgm:prSet/>
      <dgm:spPr/>
      <dgm:t>
        <a:bodyPr/>
        <a:lstStyle/>
        <a:p>
          <a:endParaRPr lang="en-ZA"/>
        </a:p>
      </dgm:t>
    </dgm:pt>
    <dgm:pt modelId="{CA14466D-55FE-7740-B4AC-F36F2DA9C51A}" type="sibTrans" cxnId="{7D0CDB41-6288-F942-A93A-1EF28EC4FB3F}">
      <dgm:prSet/>
      <dgm:spPr/>
      <dgm:t>
        <a:bodyPr/>
        <a:lstStyle/>
        <a:p>
          <a:endParaRPr lang="en-ZA"/>
        </a:p>
      </dgm:t>
    </dgm:pt>
    <dgm:pt modelId="{EBAE2142-EFDD-EB4C-9171-00568B2FC92E}">
      <dgm:prSet phldrT="[Text]"/>
      <dgm:spPr/>
      <dgm:t>
        <a:bodyPr/>
        <a:lstStyle/>
        <a:p>
          <a:r>
            <a:rPr lang="en-ZA" dirty="0" smtClean="0"/>
            <a:t>Sustainability research</a:t>
          </a:r>
        </a:p>
      </dgm:t>
    </dgm:pt>
    <dgm:pt modelId="{F3227488-1328-174F-9B07-F3FD15132144}" type="parTrans" cxnId="{E85E9379-FDDE-6541-A682-9804418A015B}">
      <dgm:prSet/>
      <dgm:spPr/>
      <dgm:t>
        <a:bodyPr/>
        <a:lstStyle/>
        <a:p>
          <a:endParaRPr lang="en-ZA"/>
        </a:p>
      </dgm:t>
    </dgm:pt>
    <dgm:pt modelId="{1D974806-B744-0D40-AA08-214BED42DC38}" type="sibTrans" cxnId="{E85E9379-FDDE-6541-A682-9804418A015B}">
      <dgm:prSet/>
      <dgm:spPr/>
      <dgm:t>
        <a:bodyPr/>
        <a:lstStyle/>
        <a:p>
          <a:endParaRPr lang="en-ZA"/>
        </a:p>
      </dgm:t>
    </dgm:pt>
    <dgm:pt modelId="{42A79CC0-51E8-2347-8C30-DFBCED9F4E42}">
      <dgm:prSet phldrT="[Text]"/>
      <dgm:spPr/>
      <dgm:t>
        <a:bodyPr/>
        <a:lstStyle/>
        <a:p>
          <a:r>
            <a:rPr lang="en-ZA" dirty="0" smtClean="0"/>
            <a:t>Veterinary research</a:t>
          </a:r>
        </a:p>
      </dgm:t>
    </dgm:pt>
    <dgm:pt modelId="{D218F7F9-2C89-5A4E-96D3-207A6B4B60E3}" type="parTrans" cxnId="{B89E8434-36CD-1D4D-81DA-6224ABA5D8C6}">
      <dgm:prSet/>
      <dgm:spPr/>
      <dgm:t>
        <a:bodyPr/>
        <a:lstStyle/>
        <a:p>
          <a:endParaRPr lang="en-US"/>
        </a:p>
      </dgm:t>
    </dgm:pt>
    <dgm:pt modelId="{74242680-9B10-1343-BE4C-01A5CD1022D1}" type="sibTrans" cxnId="{B89E8434-36CD-1D4D-81DA-6224ABA5D8C6}">
      <dgm:prSet/>
      <dgm:spPr/>
      <dgm:t>
        <a:bodyPr/>
        <a:lstStyle/>
        <a:p>
          <a:endParaRPr lang="en-US"/>
        </a:p>
      </dgm:t>
    </dgm:pt>
    <dgm:pt modelId="{0B834A9E-1A38-3449-9C83-C7A93D4E3381}">
      <dgm:prSet phldrT="[Text]"/>
      <dgm:spPr/>
      <dgm:t>
        <a:bodyPr/>
        <a:lstStyle/>
        <a:p>
          <a:r>
            <a:rPr lang="en-ZA" dirty="0" smtClean="0"/>
            <a:t>Human health research</a:t>
          </a:r>
        </a:p>
      </dgm:t>
    </dgm:pt>
    <dgm:pt modelId="{F87C5732-37E7-4743-BAC1-C5F8672CC1F3}" type="parTrans" cxnId="{13872AD1-F5B5-3145-8A39-6ADDD2F9FBE4}">
      <dgm:prSet/>
      <dgm:spPr/>
      <dgm:t>
        <a:bodyPr/>
        <a:lstStyle/>
        <a:p>
          <a:endParaRPr lang="en-US"/>
        </a:p>
      </dgm:t>
    </dgm:pt>
    <dgm:pt modelId="{30B33FBE-A4F9-F140-9CB1-D1C223332082}" type="sibTrans" cxnId="{13872AD1-F5B5-3145-8A39-6ADDD2F9FBE4}">
      <dgm:prSet/>
      <dgm:spPr/>
      <dgm:t>
        <a:bodyPr/>
        <a:lstStyle/>
        <a:p>
          <a:endParaRPr lang="en-US"/>
        </a:p>
      </dgm:t>
    </dgm:pt>
    <dgm:pt modelId="{16C7D955-E261-F946-A15E-C10E837ECBF8}">
      <dgm:prSet phldrT="[Text]"/>
      <dgm:spPr/>
      <dgm:t>
        <a:bodyPr/>
        <a:lstStyle/>
        <a:p>
          <a:r>
            <a:rPr lang="en-ZA" dirty="0" smtClean="0"/>
            <a:t>Tourism research</a:t>
          </a:r>
        </a:p>
      </dgm:t>
    </dgm:pt>
    <dgm:pt modelId="{5BBBEA4B-2265-5B49-BFA1-ECD8A6E06749}" type="parTrans" cxnId="{3D0D225C-FC08-EA4E-ACF3-2ED97923DFBA}">
      <dgm:prSet/>
      <dgm:spPr/>
      <dgm:t>
        <a:bodyPr/>
        <a:lstStyle/>
        <a:p>
          <a:endParaRPr lang="en-ZA"/>
        </a:p>
      </dgm:t>
    </dgm:pt>
    <dgm:pt modelId="{515C114B-D929-604B-B101-6F2776223DE5}" type="sibTrans" cxnId="{3D0D225C-FC08-EA4E-ACF3-2ED97923DFBA}">
      <dgm:prSet/>
      <dgm:spPr/>
      <dgm:t>
        <a:bodyPr/>
        <a:lstStyle/>
        <a:p>
          <a:endParaRPr lang="en-ZA"/>
        </a:p>
      </dgm:t>
    </dgm:pt>
    <dgm:pt modelId="{D04E77C8-6BE7-4984-B3BF-FA6548FEB73B}" type="pres">
      <dgm:prSet presAssocID="{9389838A-40EF-4AE8-A217-491EC5A0A1C1}" presName="diagram" presStyleCnt="0">
        <dgm:presLayoutVars>
          <dgm:chPref val="1"/>
          <dgm:dir/>
          <dgm:animOne val="branch"/>
          <dgm:animLvl val="lvl"/>
          <dgm:resizeHandles/>
        </dgm:presLayoutVars>
      </dgm:prSet>
      <dgm:spPr/>
      <dgm:t>
        <a:bodyPr/>
        <a:lstStyle/>
        <a:p>
          <a:endParaRPr lang="en-ZA"/>
        </a:p>
      </dgm:t>
    </dgm:pt>
    <dgm:pt modelId="{701D57F8-CE91-4D11-9F64-ABC361EB84A1}" type="pres">
      <dgm:prSet presAssocID="{82881411-90F2-443B-941A-368607A9C2CB}" presName="root" presStyleCnt="0"/>
      <dgm:spPr/>
    </dgm:pt>
    <dgm:pt modelId="{7A2D27FA-A858-40E8-9450-A295F2DD8E6B}" type="pres">
      <dgm:prSet presAssocID="{82881411-90F2-443B-941A-368607A9C2CB}" presName="rootComposite" presStyleCnt="0"/>
      <dgm:spPr/>
    </dgm:pt>
    <dgm:pt modelId="{1C7363A7-6F06-41E0-909F-7F17A18BEC7C}" type="pres">
      <dgm:prSet presAssocID="{82881411-90F2-443B-941A-368607A9C2CB}" presName="rootText" presStyleLbl="node1" presStyleIdx="0" presStyleCnt="4"/>
      <dgm:spPr/>
      <dgm:t>
        <a:bodyPr/>
        <a:lstStyle/>
        <a:p>
          <a:endParaRPr lang="en-ZA"/>
        </a:p>
      </dgm:t>
    </dgm:pt>
    <dgm:pt modelId="{43C30A9C-C21F-46EA-BF9D-4CB31C30BBFE}" type="pres">
      <dgm:prSet presAssocID="{82881411-90F2-443B-941A-368607A9C2CB}" presName="rootConnector" presStyleLbl="node1" presStyleIdx="0" presStyleCnt="4"/>
      <dgm:spPr/>
      <dgm:t>
        <a:bodyPr/>
        <a:lstStyle/>
        <a:p>
          <a:endParaRPr lang="en-ZA"/>
        </a:p>
      </dgm:t>
    </dgm:pt>
    <dgm:pt modelId="{2F937EEC-3F19-4177-986D-6B1FF69C92C2}" type="pres">
      <dgm:prSet presAssocID="{82881411-90F2-443B-941A-368607A9C2CB}" presName="childShape" presStyleCnt="0"/>
      <dgm:spPr/>
    </dgm:pt>
    <dgm:pt modelId="{923ACD55-5918-407C-B1FE-37A09936F455}" type="pres">
      <dgm:prSet presAssocID="{7ECDEC5A-55C5-4F72-83DE-9F726DF79D1D}" presName="Name13" presStyleLbl="parChTrans1D2" presStyleIdx="0" presStyleCnt="17"/>
      <dgm:spPr/>
      <dgm:t>
        <a:bodyPr/>
        <a:lstStyle/>
        <a:p>
          <a:endParaRPr lang="en-ZA"/>
        </a:p>
      </dgm:t>
    </dgm:pt>
    <dgm:pt modelId="{F9E0C409-CF81-4E3A-931D-AF60B36F912A}" type="pres">
      <dgm:prSet presAssocID="{6B9591DB-E777-4526-88EC-A29159992B09}" presName="childText" presStyleLbl="bgAcc1" presStyleIdx="0" presStyleCnt="17">
        <dgm:presLayoutVars>
          <dgm:bulletEnabled val="1"/>
        </dgm:presLayoutVars>
      </dgm:prSet>
      <dgm:spPr/>
      <dgm:t>
        <a:bodyPr/>
        <a:lstStyle/>
        <a:p>
          <a:endParaRPr lang="en-ZA"/>
        </a:p>
      </dgm:t>
    </dgm:pt>
    <dgm:pt modelId="{4981E485-6816-4014-852E-994D6D916F14}" type="pres">
      <dgm:prSet presAssocID="{5EBCA6AD-54DC-45E0-AE0F-6A1823C19402}" presName="Name13" presStyleLbl="parChTrans1D2" presStyleIdx="1" presStyleCnt="17"/>
      <dgm:spPr/>
      <dgm:t>
        <a:bodyPr/>
        <a:lstStyle/>
        <a:p>
          <a:endParaRPr lang="en-ZA"/>
        </a:p>
      </dgm:t>
    </dgm:pt>
    <dgm:pt modelId="{96E4023C-A93E-4C43-96E1-92FF79643C5D}" type="pres">
      <dgm:prSet presAssocID="{D1016023-EE95-4775-8DCA-6F0BF6734B36}" presName="childText" presStyleLbl="bgAcc1" presStyleIdx="1" presStyleCnt="17">
        <dgm:presLayoutVars>
          <dgm:bulletEnabled val="1"/>
        </dgm:presLayoutVars>
      </dgm:prSet>
      <dgm:spPr/>
      <dgm:t>
        <a:bodyPr/>
        <a:lstStyle/>
        <a:p>
          <a:endParaRPr lang="en-ZA"/>
        </a:p>
      </dgm:t>
    </dgm:pt>
    <dgm:pt modelId="{B361E262-F6C6-DB49-B708-1DEB6E294E4C}" type="pres">
      <dgm:prSet presAssocID="{1622AA48-CCFF-934E-AD89-A71AC90F4DA0}" presName="Name13" presStyleLbl="parChTrans1D2" presStyleIdx="2" presStyleCnt="17"/>
      <dgm:spPr/>
      <dgm:t>
        <a:bodyPr/>
        <a:lstStyle/>
        <a:p>
          <a:endParaRPr lang="en-ZA"/>
        </a:p>
      </dgm:t>
    </dgm:pt>
    <dgm:pt modelId="{E80405D3-792A-CE42-8615-3657F0953E4C}" type="pres">
      <dgm:prSet presAssocID="{071797F9-6560-3846-ABA2-4DF5F64C8BB6}" presName="childText" presStyleLbl="bgAcc1" presStyleIdx="2" presStyleCnt="17">
        <dgm:presLayoutVars>
          <dgm:bulletEnabled val="1"/>
        </dgm:presLayoutVars>
      </dgm:prSet>
      <dgm:spPr/>
      <dgm:t>
        <a:bodyPr/>
        <a:lstStyle/>
        <a:p>
          <a:endParaRPr lang="en-US"/>
        </a:p>
      </dgm:t>
    </dgm:pt>
    <dgm:pt modelId="{56B40143-ABD8-7748-8C5A-0525FAF06485}" type="pres">
      <dgm:prSet presAssocID="{8D3F1A86-F79F-1140-911D-B0D803AB5DF1}" presName="Name13" presStyleLbl="parChTrans1D2" presStyleIdx="3" presStyleCnt="17"/>
      <dgm:spPr/>
      <dgm:t>
        <a:bodyPr/>
        <a:lstStyle/>
        <a:p>
          <a:endParaRPr lang="en-ZA"/>
        </a:p>
      </dgm:t>
    </dgm:pt>
    <dgm:pt modelId="{EC484B45-40F6-3B48-9DF5-B4BF2B0D9AAF}" type="pres">
      <dgm:prSet presAssocID="{1E77900F-6D44-5042-A992-98535F30356D}" presName="childText" presStyleLbl="bgAcc1" presStyleIdx="3" presStyleCnt="17">
        <dgm:presLayoutVars>
          <dgm:bulletEnabled val="1"/>
        </dgm:presLayoutVars>
      </dgm:prSet>
      <dgm:spPr/>
      <dgm:t>
        <a:bodyPr/>
        <a:lstStyle/>
        <a:p>
          <a:endParaRPr lang="en-US"/>
        </a:p>
      </dgm:t>
    </dgm:pt>
    <dgm:pt modelId="{F669130C-7E40-EB44-861F-FB39D2D62254}" type="pres">
      <dgm:prSet presAssocID="{3C890FA0-B7C1-4546-A7B9-F9A5652DB6DF}" presName="Name13" presStyleLbl="parChTrans1D2" presStyleIdx="4" presStyleCnt="17"/>
      <dgm:spPr/>
      <dgm:t>
        <a:bodyPr/>
        <a:lstStyle/>
        <a:p>
          <a:endParaRPr lang="en-ZA"/>
        </a:p>
      </dgm:t>
    </dgm:pt>
    <dgm:pt modelId="{7D2A6EC2-ECBA-3147-ACE7-567A3060F9BC}" type="pres">
      <dgm:prSet presAssocID="{28942B75-6B95-FC47-B444-E197B0F37113}" presName="childText" presStyleLbl="bgAcc1" presStyleIdx="4" presStyleCnt="17">
        <dgm:presLayoutVars>
          <dgm:bulletEnabled val="1"/>
        </dgm:presLayoutVars>
      </dgm:prSet>
      <dgm:spPr/>
      <dgm:t>
        <a:bodyPr/>
        <a:lstStyle/>
        <a:p>
          <a:endParaRPr lang="en-US"/>
        </a:p>
      </dgm:t>
    </dgm:pt>
    <dgm:pt modelId="{3FD1B395-CF4A-40F1-B6EF-BF5831FAC88B}" type="pres">
      <dgm:prSet presAssocID="{6274E2EF-6D63-41DB-BCDD-EE33A9C2CA60}" presName="root" presStyleCnt="0"/>
      <dgm:spPr/>
    </dgm:pt>
    <dgm:pt modelId="{5D893365-F278-4E74-AE85-CFA3E8071ED2}" type="pres">
      <dgm:prSet presAssocID="{6274E2EF-6D63-41DB-BCDD-EE33A9C2CA60}" presName="rootComposite" presStyleCnt="0"/>
      <dgm:spPr/>
    </dgm:pt>
    <dgm:pt modelId="{43A3E711-E4FB-49A3-A562-E43AE3AE12CD}" type="pres">
      <dgm:prSet presAssocID="{6274E2EF-6D63-41DB-BCDD-EE33A9C2CA60}" presName="rootText" presStyleLbl="node1" presStyleIdx="1" presStyleCnt="4"/>
      <dgm:spPr/>
      <dgm:t>
        <a:bodyPr/>
        <a:lstStyle/>
        <a:p>
          <a:endParaRPr lang="en-ZA"/>
        </a:p>
      </dgm:t>
    </dgm:pt>
    <dgm:pt modelId="{B713E358-D113-4C45-A195-8F75FAF2557E}" type="pres">
      <dgm:prSet presAssocID="{6274E2EF-6D63-41DB-BCDD-EE33A9C2CA60}" presName="rootConnector" presStyleLbl="node1" presStyleIdx="1" presStyleCnt="4"/>
      <dgm:spPr/>
      <dgm:t>
        <a:bodyPr/>
        <a:lstStyle/>
        <a:p>
          <a:endParaRPr lang="en-ZA"/>
        </a:p>
      </dgm:t>
    </dgm:pt>
    <dgm:pt modelId="{AA6D1DA5-E334-4D55-AE22-68CBFE3B307E}" type="pres">
      <dgm:prSet presAssocID="{6274E2EF-6D63-41DB-BCDD-EE33A9C2CA60}" presName="childShape" presStyleCnt="0"/>
      <dgm:spPr/>
    </dgm:pt>
    <dgm:pt modelId="{5E0856E7-BF0C-48F4-BB6B-A13AFF9D760F}" type="pres">
      <dgm:prSet presAssocID="{65B41E7C-1DC7-4CA6-BF84-B0EF93CE11F9}" presName="Name13" presStyleLbl="parChTrans1D2" presStyleIdx="5" presStyleCnt="17"/>
      <dgm:spPr/>
      <dgm:t>
        <a:bodyPr/>
        <a:lstStyle/>
        <a:p>
          <a:endParaRPr lang="en-ZA"/>
        </a:p>
      </dgm:t>
    </dgm:pt>
    <dgm:pt modelId="{B69B6F82-6F71-4232-BF18-996D2E171C1A}" type="pres">
      <dgm:prSet presAssocID="{48EA41D6-5ED4-483E-AC9F-200D232DBF68}" presName="childText" presStyleLbl="bgAcc1" presStyleIdx="5" presStyleCnt="17">
        <dgm:presLayoutVars>
          <dgm:bulletEnabled val="1"/>
        </dgm:presLayoutVars>
      </dgm:prSet>
      <dgm:spPr/>
      <dgm:t>
        <a:bodyPr/>
        <a:lstStyle/>
        <a:p>
          <a:endParaRPr lang="en-ZA"/>
        </a:p>
      </dgm:t>
    </dgm:pt>
    <dgm:pt modelId="{CC26B66B-E80D-4926-8AC8-4A9F9BCAADEF}" type="pres">
      <dgm:prSet presAssocID="{95667114-D398-460A-9C62-7695317033F4}" presName="Name13" presStyleLbl="parChTrans1D2" presStyleIdx="6" presStyleCnt="17"/>
      <dgm:spPr/>
      <dgm:t>
        <a:bodyPr/>
        <a:lstStyle/>
        <a:p>
          <a:endParaRPr lang="en-ZA"/>
        </a:p>
      </dgm:t>
    </dgm:pt>
    <dgm:pt modelId="{1D03BB9A-02A2-4A67-9034-3E4925241EE4}" type="pres">
      <dgm:prSet presAssocID="{C36644AF-1235-41DB-90BF-BE1C6B08EA59}" presName="childText" presStyleLbl="bgAcc1" presStyleIdx="6" presStyleCnt="17">
        <dgm:presLayoutVars>
          <dgm:bulletEnabled val="1"/>
        </dgm:presLayoutVars>
      </dgm:prSet>
      <dgm:spPr/>
      <dgm:t>
        <a:bodyPr/>
        <a:lstStyle/>
        <a:p>
          <a:endParaRPr lang="en-ZA"/>
        </a:p>
      </dgm:t>
    </dgm:pt>
    <dgm:pt modelId="{C0EDA44D-FE69-41B3-A6F4-455F468416F1}" type="pres">
      <dgm:prSet presAssocID="{B8F10584-4431-45D5-A0D1-F7FB63D1518C}" presName="Name13" presStyleLbl="parChTrans1D2" presStyleIdx="7" presStyleCnt="17"/>
      <dgm:spPr/>
      <dgm:t>
        <a:bodyPr/>
        <a:lstStyle/>
        <a:p>
          <a:endParaRPr lang="en-ZA"/>
        </a:p>
      </dgm:t>
    </dgm:pt>
    <dgm:pt modelId="{91182A30-8E0C-4440-8520-03175971DCBB}" type="pres">
      <dgm:prSet presAssocID="{2987B7E8-BB07-430F-8000-3F6B339F3219}" presName="childText" presStyleLbl="bgAcc1" presStyleIdx="7" presStyleCnt="17">
        <dgm:presLayoutVars>
          <dgm:bulletEnabled val="1"/>
        </dgm:presLayoutVars>
      </dgm:prSet>
      <dgm:spPr/>
      <dgm:t>
        <a:bodyPr/>
        <a:lstStyle/>
        <a:p>
          <a:endParaRPr lang="en-ZA"/>
        </a:p>
      </dgm:t>
    </dgm:pt>
    <dgm:pt modelId="{3C51DCC7-76C1-4960-B50C-3C8E7B4B7316}" type="pres">
      <dgm:prSet presAssocID="{4F477A6D-46F5-45B5-A1B2-ED73D02163C5}" presName="root" presStyleCnt="0"/>
      <dgm:spPr/>
    </dgm:pt>
    <dgm:pt modelId="{59C0467E-9463-4506-B526-0D924DE260C2}" type="pres">
      <dgm:prSet presAssocID="{4F477A6D-46F5-45B5-A1B2-ED73D02163C5}" presName="rootComposite" presStyleCnt="0"/>
      <dgm:spPr/>
    </dgm:pt>
    <dgm:pt modelId="{A0845478-A4E9-4DF0-95B5-F1679CCE4C18}" type="pres">
      <dgm:prSet presAssocID="{4F477A6D-46F5-45B5-A1B2-ED73D02163C5}" presName="rootText" presStyleLbl="node1" presStyleIdx="2" presStyleCnt="4"/>
      <dgm:spPr/>
      <dgm:t>
        <a:bodyPr/>
        <a:lstStyle/>
        <a:p>
          <a:endParaRPr lang="en-ZA"/>
        </a:p>
      </dgm:t>
    </dgm:pt>
    <dgm:pt modelId="{FC59292E-2DFD-4BC5-8D29-62A4BF0A5442}" type="pres">
      <dgm:prSet presAssocID="{4F477A6D-46F5-45B5-A1B2-ED73D02163C5}" presName="rootConnector" presStyleLbl="node1" presStyleIdx="2" presStyleCnt="4"/>
      <dgm:spPr/>
      <dgm:t>
        <a:bodyPr/>
        <a:lstStyle/>
        <a:p>
          <a:endParaRPr lang="en-ZA"/>
        </a:p>
      </dgm:t>
    </dgm:pt>
    <dgm:pt modelId="{487A6764-B364-4BC9-A1D8-85A0E6694664}" type="pres">
      <dgm:prSet presAssocID="{4F477A6D-46F5-45B5-A1B2-ED73D02163C5}" presName="childShape" presStyleCnt="0"/>
      <dgm:spPr/>
    </dgm:pt>
    <dgm:pt modelId="{AF0E9419-FBF6-452C-BDA9-BFA80C519D09}" type="pres">
      <dgm:prSet presAssocID="{87607050-95E4-4436-B403-1FF8F73872CA}" presName="Name13" presStyleLbl="parChTrans1D2" presStyleIdx="8" presStyleCnt="17"/>
      <dgm:spPr/>
      <dgm:t>
        <a:bodyPr/>
        <a:lstStyle/>
        <a:p>
          <a:endParaRPr lang="en-ZA"/>
        </a:p>
      </dgm:t>
    </dgm:pt>
    <dgm:pt modelId="{BFB89D78-82EE-4F53-A646-0A89D890FD75}" type="pres">
      <dgm:prSet presAssocID="{03A6A152-EFB6-4486-8F4F-BB0C76053DEA}" presName="childText" presStyleLbl="bgAcc1" presStyleIdx="8" presStyleCnt="17">
        <dgm:presLayoutVars>
          <dgm:bulletEnabled val="1"/>
        </dgm:presLayoutVars>
      </dgm:prSet>
      <dgm:spPr/>
      <dgm:t>
        <a:bodyPr/>
        <a:lstStyle/>
        <a:p>
          <a:endParaRPr lang="en-ZA"/>
        </a:p>
      </dgm:t>
    </dgm:pt>
    <dgm:pt modelId="{C12FD55A-3354-BE48-832F-EF0099C78785}" type="pres">
      <dgm:prSet presAssocID="{F3227488-1328-174F-9B07-F3FD15132144}" presName="Name13" presStyleLbl="parChTrans1D2" presStyleIdx="9" presStyleCnt="17"/>
      <dgm:spPr/>
      <dgm:t>
        <a:bodyPr/>
        <a:lstStyle/>
        <a:p>
          <a:endParaRPr lang="en-ZA"/>
        </a:p>
      </dgm:t>
    </dgm:pt>
    <dgm:pt modelId="{3E55945F-A6EE-3F43-9B8A-4186F697EC82}" type="pres">
      <dgm:prSet presAssocID="{EBAE2142-EFDD-EB4C-9171-00568B2FC92E}" presName="childText" presStyleLbl="bgAcc1" presStyleIdx="9" presStyleCnt="17">
        <dgm:presLayoutVars>
          <dgm:bulletEnabled val="1"/>
        </dgm:presLayoutVars>
      </dgm:prSet>
      <dgm:spPr/>
      <dgm:t>
        <a:bodyPr/>
        <a:lstStyle/>
        <a:p>
          <a:endParaRPr lang="en-US"/>
        </a:p>
      </dgm:t>
    </dgm:pt>
    <dgm:pt modelId="{A40BF95D-1BF3-034D-A665-997B982D3E91}" type="pres">
      <dgm:prSet presAssocID="{D218F7F9-2C89-5A4E-96D3-207A6B4B60E3}" presName="Name13" presStyleLbl="parChTrans1D2" presStyleIdx="10" presStyleCnt="17"/>
      <dgm:spPr/>
      <dgm:t>
        <a:bodyPr/>
        <a:lstStyle/>
        <a:p>
          <a:endParaRPr lang="en-ZA"/>
        </a:p>
      </dgm:t>
    </dgm:pt>
    <dgm:pt modelId="{1F8E7891-9A9F-554D-9041-9A17F1B66240}" type="pres">
      <dgm:prSet presAssocID="{42A79CC0-51E8-2347-8C30-DFBCED9F4E42}" presName="childText" presStyleLbl="bgAcc1" presStyleIdx="10" presStyleCnt="17">
        <dgm:presLayoutVars>
          <dgm:bulletEnabled val="1"/>
        </dgm:presLayoutVars>
      </dgm:prSet>
      <dgm:spPr/>
      <dgm:t>
        <a:bodyPr/>
        <a:lstStyle/>
        <a:p>
          <a:endParaRPr lang="en-US"/>
        </a:p>
      </dgm:t>
    </dgm:pt>
    <dgm:pt modelId="{D6303C25-6197-D84A-BB91-04FE589CBA1C}" type="pres">
      <dgm:prSet presAssocID="{F87C5732-37E7-4743-BAC1-C5F8672CC1F3}" presName="Name13" presStyleLbl="parChTrans1D2" presStyleIdx="11" presStyleCnt="17"/>
      <dgm:spPr/>
      <dgm:t>
        <a:bodyPr/>
        <a:lstStyle/>
        <a:p>
          <a:endParaRPr lang="en-ZA"/>
        </a:p>
      </dgm:t>
    </dgm:pt>
    <dgm:pt modelId="{E239D5D6-60F2-2840-AE04-6B38EA0A6C6F}" type="pres">
      <dgm:prSet presAssocID="{0B834A9E-1A38-3449-9C83-C7A93D4E3381}" presName="childText" presStyleLbl="bgAcc1" presStyleIdx="11" presStyleCnt="17">
        <dgm:presLayoutVars>
          <dgm:bulletEnabled val="1"/>
        </dgm:presLayoutVars>
      </dgm:prSet>
      <dgm:spPr/>
      <dgm:t>
        <a:bodyPr/>
        <a:lstStyle/>
        <a:p>
          <a:endParaRPr lang="en-US"/>
        </a:p>
      </dgm:t>
    </dgm:pt>
    <dgm:pt modelId="{CDF7BB96-5267-4286-B2C4-15EAF6043368}" type="pres">
      <dgm:prSet presAssocID="{7DC9808D-4396-416D-9F2B-CCA9BDF45C39}" presName="Name13" presStyleLbl="parChTrans1D2" presStyleIdx="12" presStyleCnt="17"/>
      <dgm:spPr/>
      <dgm:t>
        <a:bodyPr/>
        <a:lstStyle/>
        <a:p>
          <a:endParaRPr lang="en-ZA"/>
        </a:p>
      </dgm:t>
    </dgm:pt>
    <dgm:pt modelId="{EF87810D-E432-42D9-9D65-B5955A07FEB6}" type="pres">
      <dgm:prSet presAssocID="{AF578878-E275-443F-B600-70CAC134FE10}" presName="childText" presStyleLbl="bgAcc1" presStyleIdx="12" presStyleCnt="17">
        <dgm:presLayoutVars>
          <dgm:bulletEnabled val="1"/>
        </dgm:presLayoutVars>
      </dgm:prSet>
      <dgm:spPr/>
      <dgm:t>
        <a:bodyPr/>
        <a:lstStyle/>
        <a:p>
          <a:endParaRPr lang="en-ZA"/>
        </a:p>
      </dgm:t>
    </dgm:pt>
    <dgm:pt modelId="{FF9CEC8E-68CC-4D85-BC93-3278E04F751E}" type="pres">
      <dgm:prSet presAssocID="{BBD6C826-4134-4B24-A317-59FE6CDFD96A}" presName="Name13" presStyleLbl="parChTrans1D2" presStyleIdx="13" presStyleCnt="17"/>
      <dgm:spPr/>
      <dgm:t>
        <a:bodyPr/>
        <a:lstStyle/>
        <a:p>
          <a:endParaRPr lang="en-ZA"/>
        </a:p>
      </dgm:t>
    </dgm:pt>
    <dgm:pt modelId="{F911501F-B5C1-4191-AF40-F7A1355742DB}" type="pres">
      <dgm:prSet presAssocID="{73F3B44C-FBBE-48CD-BE02-0F00C861BB25}" presName="childText" presStyleLbl="bgAcc1" presStyleIdx="13" presStyleCnt="17">
        <dgm:presLayoutVars>
          <dgm:bulletEnabled val="1"/>
        </dgm:presLayoutVars>
      </dgm:prSet>
      <dgm:spPr/>
      <dgm:t>
        <a:bodyPr/>
        <a:lstStyle/>
        <a:p>
          <a:endParaRPr lang="en-ZA"/>
        </a:p>
      </dgm:t>
    </dgm:pt>
    <dgm:pt modelId="{22017904-F03D-0D4F-97F6-0EDD497BDD02}" type="pres">
      <dgm:prSet presAssocID="{2A64DAA4-2AA5-4542-9E14-F9C3F3817718}" presName="root" presStyleCnt="0"/>
      <dgm:spPr/>
    </dgm:pt>
    <dgm:pt modelId="{601865ED-11B9-7A4D-9A9C-0FF8C775AA5D}" type="pres">
      <dgm:prSet presAssocID="{2A64DAA4-2AA5-4542-9E14-F9C3F3817718}" presName="rootComposite" presStyleCnt="0"/>
      <dgm:spPr/>
    </dgm:pt>
    <dgm:pt modelId="{89CB7913-B480-B34E-AB12-14EAC52E947E}" type="pres">
      <dgm:prSet presAssocID="{2A64DAA4-2AA5-4542-9E14-F9C3F3817718}" presName="rootText" presStyleLbl="node1" presStyleIdx="3" presStyleCnt="4"/>
      <dgm:spPr/>
      <dgm:t>
        <a:bodyPr/>
        <a:lstStyle/>
        <a:p>
          <a:endParaRPr lang="en-US"/>
        </a:p>
      </dgm:t>
    </dgm:pt>
    <dgm:pt modelId="{A8DF8159-3B0B-1249-AFF0-3651267D0FE3}" type="pres">
      <dgm:prSet presAssocID="{2A64DAA4-2AA5-4542-9E14-F9C3F3817718}" presName="rootConnector" presStyleLbl="node1" presStyleIdx="3" presStyleCnt="4"/>
      <dgm:spPr/>
      <dgm:t>
        <a:bodyPr/>
        <a:lstStyle/>
        <a:p>
          <a:endParaRPr lang="en-US"/>
        </a:p>
      </dgm:t>
    </dgm:pt>
    <dgm:pt modelId="{36CCC43F-6475-D844-8A98-BBB67D15B7C5}" type="pres">
      <dgm:prSet presAssocID="{2A64DAA4-2AA5-4542-9E14-F9C3F3817718}" presName="childShape" presStyleCnt="0"/>
      <dgm:spPr/>
    </dgm:pt>
    <dgm:pt modelId="{15E2717E-9D9C-1848-AF6F-E3D2E398BBDA}" type="pres">
      <dgm:prSet presAssocID="{1CB5157B-1914-0E41-A7F9-1619E29FB203}" presName="Name13" presStyleLbl="parChTrans1D2" presStyleIdx="14" presStyleCnt="17"/>
      <dgm:spPr/>
      <dgm:t>
        <a:bodyPr/>
        <a:lstStyle/>
        <a:p>
          <a:endParaRPr lang="en-ZA"/>
        </a:p>
      </dgm:t>
    </dgm:pt>
    <dgm:pt modelId="{5A75CC21-B259-8745-AE3D-5AF6623F8E5A}" type="pres">
      <dgm:prSet presAssocID="{4F033EC5-D5B7-A346-AA9B-AB105854133B}" presName="childText" presStyleLbl="bgAcc1" presStyleIdx="14" presStyleCnt="17">
        <dgm:presLayoutVars>
          <dgm:bulletEnabled val="1"/>
        </dgm:presLayoutVars>
      </dgm:prSet>
      <dgm:spPr/>
      <dgm:t>
        <a:bodyPr/>
        <a:lstStyle/>
        <a:p>
          <a:endParaRPr lang="en-US"/>
        </a:p>
      </dgm:t>
    </dgm:pt>
    <dgm:pt modelId="{EEE4EB42-B2A5-3040-8E44-A5530F239AF6}" type="pres">
      <dgm:prSet presAssocID="{C9C88F50-E801-9848-BE0E-756DA873BA22}" presName="Name13" presStyleLbl="parChTrans1D2" presStyleIdx="15" presStyleCnt="17"/>
      <dgm:spPr/>
      <dgm:t>
        <a:bodyPr/>
        <a:lstStyle/>
        <a:p>
          <a:endParaRPr lang="en-ZA"/>
        </a:p>
      </dgm:t>
    </dgm:pt>
    <dgm:pt modelId="{0A44188F-2A25-FF42-9117-84CD320CCEEA}" type="pres">
      <dgm:prSet presAssocID="{44ABE3B5-8B37-2249-B095-736A50C31300}" presName="childText" presStyleLbl="bgAcc1" presStyleIdx="15" presStyleCnt="17">
        <dgm:presLayoutVars>
          <dgm:bulletEnabled val="1"/>
        </dgm:presLayoutVars>
      </dgm:prSet>
      <dgm:spPr/>
      <dgm:t>
        <a:bodyPr/>
        <a:lstStyle/>
        <a:p>
          <a:endParaRPr lang="en-US"/>
        </a:p>
      </dgm:t>
    </dgm:pt>
    <dgm:pt modelId="{92B5AE99-C1FD-3C4B-B9DF-B5992C224F00}" type="pres">
      <dgm:prSet presAssocID="{5BBBEA4B-2265-5B49-BFA1-ECD8A6E06749}" presName="Name13" presStyleLbl="parChTrans1D2" presStyleIdx="16" presStyleCnt="17"/>
      <dgm:spPr/>
      <dgm:t>
        <a:bodyPr/>
        <a:lstStyle/>
        <a:p>
          <a:endParaRPr lang="en-ZA"/>
        </a:p>
      </dgm:t>
    </dgm:pt>
    <dgm:pt modelId="{811B32FA-4AE5-4148-8FA1-BF67950EF65C}" type="pres">
      <dgm:prSet presAssocID="{16C7D955-E261-F946-A15E-C10E837ECBF8}" presName="childText" presStyleLbl="bgAcc1" presStyleIdx="16" presStyleCnt="17">
        <dgm:presLayoutVars>
          <dgm:bulletEnabled val="1"/>
        </dgm:presLayoutVars>
      </dgm:prSet>
      <dgm:spPr/>
      <dgm:t>
        <a:bodyPr/>
        <a:lstStyle/>
        <a:p>
          <a:endParaRPr lang="en-US"/>
        </a:p>
      </dgm:t>
    </dgm:pt>
  </dgm:ptLst>
  <dgm:cxnLst>
    <dgm:cxn modelId="{AEEF4C24-B0BC-4F85-B07C-F0675B370DED}" type="presOf" srcId="{28942B75-6B95-FC47-B444-E197B0F37113}" destId="{7D2A6EC2-ECBA-3147-ACE7-567A3060F9BC}" srcOrd="0" destOrd="0" presId="urn:microsoft.com/office/officeart/2005/8/layout/hierarchy3"/>
    <dgm:cxn modelId="{19C09BBC-6D72-4655-BE81-E788B71B39E0}" srcId="{4F477A6D-46F5-45B5-A1B2-ED73D02163C5}" destId="{03A6A152-EFB6-4486-8F4F-BB0C76053DEA}" srcOrd="0" destOrd="0" parTransId="{87607050-95E4-4436-B403-1FF8F73872CA}" sibTransId="{B958755B-9419-4B30-8A46-9185FE180D6D}"/>
    <dgm:cxn modelId="{89C6A09E-2B95-4AD7-92D5-1FBCFD9CB73D}" type="presOf" srcId="{65B41E7C-1DC7-4CA6-BF84-B0EF93CE11F9}" destId="{5E0856E7-BF0C-48F4-BB6B-A13AFF9D760F}" srcOrd="0" destOrd="0" presId="urn:microsoft.com/office/officeart/2005/8/layout/hierarchy3"/>
    <dgm:cxn modelId="{E3455CC1-9EBE-4C56-868E-17C26490D2DF}" type="presOf" srcId="{16C7D955-E261-F946-A15E-C10E837ECBF8}" destId="{811B32FA-4AE5-4148-8FA1-BF67950EF65C}" srcOrd="0" destOrd="0" presId="urn:microsoft.com/office/officeart/2005/8/layout/hierarchy3"/>
    <dgm:cxn modelId="{E85E9379-FDDE-6541-A682-9804418A015B}" srcId="{4F477A6D-46F5-45B5-A1B2-ED73D02163C5}" destId="{EBAE2142-EFDD-EB4C-9171-00568B2FC92E}" srcOrd="1" destOrd="0" parTransId="{F3227488-1328-174F-9B07-F3FD15132144}" sibTransId="{1D974806-B744-0D40-AA08-214BED42DC38}"/>
    <dgm:cxn modelId="{387399C8-F3E2-4259-BF3A-679D56F16CAD}" type="presOf" srcId="{C9C88F50-E801-9848-BE0E-756DA873BA22}" destId="{EEE4EB42-B2A5-3040-8E44-A5530F239AF6}" srcOrd="0" destOrd="0" presId="urn:microsoft.com/office/officeart/2005/8/layout/hierarchy3"/>
    <dgm:cxn modelId="{8438451A-FC4F-4B6D-8AED-28CEC4C40850}" type="presOf" srcId="{3C890FA0-B7C1-4546-A7B9-F9A5652DB6DF}" destId="{F669130C-7E40-EB44-861F-FB39D2D62254}" srcOrd="0" destOrd="0" presId="urn:microsoft.com/office/officeart/2005/8/layout/hierarchy3"/>
    <dgm:cxn modelId="{67CE83AA-A50D-4B79-853F-55143640918F}" type="presOf" srcId="{5EBCA6AD-54DC-45E0-AE0F-6A1823C19402}" destId="{4981E485-6816-4014-852E-994D6D916F14}" srcOrd="0" destOrd="0" presId="urn:microsoft.com/office/officeart/2005/8/layout/hierarchy3"/>
    <dgm:cxn modelId="{147F170F-7BF3-4BC1-8AF7-0A93E67B9505}" srcId="{9389838A-40EF-4AE8-A217-491EC5A0A1C1}" destId="{4F477A6D-46F5-45B5-A1B2-ED73D02163C5}" srcOrd="2" destOrd="0" parTransId="{F20C81BC-6F11-4FD7-ADD4-030D6EA20E87}" sibTransId="{98C70676-5F2E-48ED-84D7-D7691D5C712A}"/>
    <dgm:cxn modelId="{5BBA173E-FC9B-4BFD-9ACD-40C970536646}" srcId="{82881411-90F2-443B-941A-368607A9C2CB}" destId="{6B9591DB-E777-4526-88EC-A29159992B09}" srcOrd="0" destOrd="0" parTransId="{7ECDEC5A-55C5-4F72-83DE-9F726DF79D1D}" sibTransId="{AA0FC433-581F-40F0-BCB5-8457411E290C}"/>
    <dgm:cxn modelId="{F55B942B-0742-488A-9B98-CBE8E45BAA63}" type="presOf" srcId="{73F3B44C-FBBE-48CD-BE02-0F00C861BB25}" destId="{F911501F-B5C1-4191-AF40-F7A1355742DB}" srcOrd="0" destOrd="0" presId="urn:microsoft.com/office/officeart/2005/8/layout/hierarchy3"/>
    <dgm:cxn modelId="{B89E8434-36CD-1D4D-81DA-6224ABA5D8C6}" srcId="{4F477A6D-46F5-45B5-A1B2-ED73D02163C5}" destId="{42A79CC0-51E8-2347-8C30-DFBCED9F4E42}" srcOrd="2" destOrd="0" parTransId="{D218F7F9-2C89-5A4E-96D3-207A6B4B60E3}" sibTransId="{74242680-9B10-1343-BE4C-01A5CD1022D1}"/>
    <dgm:cxn modelId="{4A98D328-82D1-4F98-9456-3315E32B05E6}" type="presOf" srcId="{9389838A-40EF-4AE8-A217-491EC5A0A1C1}" destId="{D04E77C8-6BE7-4984-B3BF-FA6548FEB73B}" srcOrd="0" destOrd="0" presId="urn:microsoft.com/office/officeart/2005/8/layout/hierarchy3"/>
    <dgm:cxn modelId="{9741B0CB-C41D-4EFA-A95A-DA74258DF4F8}" type="presOf" srcId="{48EA41D6-5ED4-483E-AC9F-200D232DBF68}" destId="{B69B6F82-6F71-4232-BF18-996D2E171C1A}" srcOrd="0" destOrd="0" presId="urn:microsoft.com/office/officeart/2005/8/layout/hierarchy3"/>
    <dgm:cxn modelId="{E339A0CF-0FBB-4D2A-BF25-0DC042311EC3}" type="presOf" srcId="{1622AA48-CCFF-934E-AD89-A71AC90F4DA0}" destId="{B361E262-F6C6-DB49-B708-1DEB6E294E4C}" srcOrd="0" destOrd="0" presId="urn:microsoft.com/office/officeart/2005/8/layout/hierarchy3"/>
    <dgm:cxn modelId="{AFB383A8-C19A-1D4B-875A-1C139F7B513E}" srcId="{82881411-90F2-443B-941A-368607A9C2CB}" destId="{071797F9-6560-3846-ABA2-4DF5F64C8BB6}" srcOrd="2" destOrd="0" parTransId="{1622AA48-CCFF-934E-AD89-A71AC90F4DA0}" sibTransId="{89942259-FF81-2048-A924-06631590BD02}"/>
    <dgm:cxn modelId="{7C756AB1-70B9-41E4-98F1-9791479171DC}" type="presOf" srcId="{82881411-90F2-443B-941A-368607A9C2CB}" destId="{43C30A9C-C21F-46EA-BF9D-4CB31C30BBFE}" srcOrd="1" destOrd="0" presId="urn:microsoft.com/office/officeart/2005/8/layout/hierarchy3"/>
    <dgm:cxn modelId="{74714A2B-8173-48ED-A174-C3C49B941DBB}" srcId="{6274E2EF-6D63-41DB-BCDD-EE33A9C2CA60}" destId="{2987B7E8-BB07-430F-8000-3F6B339F3219}" srcOrd="2" destOrd="0" parTransId="{B8F10584-4431-45D5-A0D1-F7FB63D1518C}" sibTransId="{E7E477F3-4A3C-4A2E-AA69-EE521B06E63D}"/>
    <dgm:cxn modelId="{C7D8C00C-0C63-4B9B-98C7-B716CD0C2846}" type="presOf" srcId="{7DC9808D-4396-416D-9F2B-CCA9BDF45C39}" destId="{CDF7BB96-5267-4286-B2C4-15EAF6043368}" srcOrd="0" destOrd="0" presId="urn:microsoft.com/office/officeart/2005/8/layout/hierarchy3"/>
    <dgm:cxn modelId="{7D0CDB41-6288-F942-A93A-1EF28EC4FB3F}" srcId="{2A64DAA4-2AA5-4542-9E14-F9C3F3817718}" destId="{4F033EC5-D5B7-A346-AA9B-AB105854133B}" srcOrd="0" destOrd="0" parTransId="{1CB5157B-1914-0E41-A7F9-1619E29FB203}" sibTransId="{CA14466D-55FE-7740-B4AC-F36F2DA9C51A}"/>
    <dgm:cxn modelId="{3D29C5DC-5010-044E-B7F3-40D060B97C53}" srcId="{82881411-90F2-443B-941A-368607A9C2CB}" destId="{1E77900F-6D44-5042-A992-98535F30356D}" srcOrd="3" destOrd="0" parTransId="{8D3F1A86-F79F-1140-911D-B0D803AB5DF1}" sibTransId="{F2B6D5F7-718C-EA4D-8430-21F0856B7EFB}"/>
    <dgm:cxn modelId="{14EFEC91-CB15-46AB-B405-3EFB76F9836A}" srcId="{82881411-90F2-443B-941A-368607A9C2CB}" destId="{D1016023-EE95-4775-8DCA-6F0BF6734B36}" srcOrd="1" destOrd="0" parTransId="{5EBCA6AD-54DC-45E0-AE0F-6A1823C19402}" sibTransId="{6A4ED8E2-F4B0-4D4B-9B1B-21138B4BCC03}"/>
    <dgm:cxn modelId="{9E4F4DB1-33B6-48CF-91FD-BBFADA4A4DF6}" type="presOf" srcId="{B8F10584-4431-45D5-A0D1-F7FB63D1518C}" destId="{C0EDA44D-FE69-41B3-A6F4-455F468416F1}" srcOrd="0" destOrd="0" presId="urn:microsoft.com/office/officeart/2005/8/layout/hierarchy3"/>
    <dgm:cxn modelId="{AF4E0AE8-EAA1-433A-9FE3-54ABAD12509D}" type="presOf" srcId="{F3227488-1328-174F-9B07-F3FD15132144}" destId="{C12FD55A-3354-BE48-832F-EF0099C78785}" srcOrd="0" destOrd="0" presId="urn:microsoft.com/office/officeart/2005/8/layout/hierarchy3"/>
    <dgm:cxn modelId="{0E5E9F07-7347-4812-9C88-E42B2B4219FB}" srcId="{9389838A-40EF-4AE8-A217-491EC5A0A1C1}" destId="{6274E2EF-6D63-41DB-BCDD-EE33A9C2CA60}" srcOrd="1" destOrd="0" parTransId="{36B5A747-8BFD-4CF3-8439-14156AB242A1}" sibTransId="{B321ED06-EBF2-4660-AE15-543A027C204A}"/>
    <dgm:cxn modelId="{DB8D51A8-7872-4EF9-BF41-6AC3ABF852D5}" type="presOf" srcId="{8D3F1A86-F79F-1140-911D-B0D803AB5DF1}" destId="{56B40143-ABD8-7748-8C5A-0525FAF06485}" srcOrd="0" destOrd="0" presId="urn:microsoft.com/office/officeart/2005/8/layout/hierarchy3"/>
    <dgm:cxn modelId="{4CFB2532-2B92-46A8-996F-445185125106}" type="presOf" srcId="{071797F9-6560-3846-ABA2-4DF5F64C8BB6}" destId="{E80405D3-792A-CE42-8615-3657F0953E4C}" srcOrd="0" destOrd="0" presId="urn:microsoft.com/office/officeart/2005/8/layout/hierarchy3"/>
    <dgm:cxn modelId="{43C152FF-0A14-4981-A876-13524F6DE996}" type="presOf" srcId="{4F477A6D-46F5-45B5-A1B2-ED73D02163C5}" destId="{FC59292E-2DFD-4BC5-8D29-62A4BF0A5442}" srcOrd="1" destOrd="0" presId="urn:microsoft.com/office/officeart/2005/8/layout/hierarchy3"/>
    <dgm:cxn modelId="{938F9E87-B741-4D8D-8E19-EB0652DEBD57}" type="presOf" srcId="{6274E2EF-6D63-41DB-BCDD-EE33A9C2CA60}" destId="{B713E358-D113-4C45-A195-8F75FAF2557E}" srcOrd="1" destOrd="0" presId="urn:microsoft.com/office/officeart/2005/8/layout/hierarchy3"/>
    <dgm:cxn modelId="{C3CA29B9-03C6-4603-A7A2-4D607A681BDA}" type="presOf" srcId="{87607050-95E4-4436-B403-1FF8F73872CA}" destId="{AF0E9419-FBF6-452C-BDA9-BFA80C519D09}" srcOrd="0" destOrd="0" presId="urn:microsoft.com/office/officeart/2005/8/layout/hierarchy3"/>
    <dgm:cxn modelId="{CAECA2B0-8FFD-4BDF-B010-77EBEAB52237}" srcId="{4F477A6D-46F5-45B5-A1B2-ED73D02163C5}" destId="{73F3B44C-FBBE-48CD-BE02-0F00C861BB25}" srcOrd="5" destOrd="0" parTransId="{BBD6C826-4134-4B24-A317-59FE6CDFD96A}" sibTransId="{DBF9D29A-3D00-49BF-A083-E8059CDC1D6F}"/>
    <dgm:cxn modelId="{2CA4E8B0-F873-407B-9531-266B05FEC987}" type="presOf" srcId="{1CB5157B-1914-0E41-A7F9-1619E29FB203}" destId="{15E2717E-9D9C-1848-AF6F-E3D2E398BBDA}" srcOrd="0" destOrd="0" presId="urn:microsoft.com/office/officeart/2005/8/layout/hierarchy3"/>
    <dgm:cxn modelId="{B4F47070-2BF5-AE42-B31C-F2ED2C29FCD0}" srcId="{9389838A-40EF-4AE8-A217-491EC5A0A1C1}" destId="{2A64DAA4-2AA5-4542-9E14-F9C3F3817718}" srcOrd="3" destOrd="0" parTransId="{73FA93BA-60CE-1A4D-A9FE-54B4BF74EC06}" sibTransId="{43FEE8AE-7D2A-3943-99ED-90442A463F02}"/>
    <dgm:cxn modelId="{F4626069-03EE-434E-B189-B806E6257B65}" type="presOf" srcId="{AF578878-E275-443F-B600-70CAC134FE10}" destId="{EF87810D-E432-42D9-9D65-B5955A07FEB6}" srcOrd="0" destOrd="0" presId="urn:microsoft.com/office/officeart/2005/8/layout/hierarchy3"/>
    <dgm:cxn modelId="{D84C724F-5061-427A-9F3B-3990A2FF33E7}" type="presOf" srcId="{7ECDEC5A-55C5-4F72-83DE-9F726DF79D1D}" destId="{923ACD55-5918-407C-B1FE-37A09936F455}" srcOrd="0" destOrd="0" presId="urn:microsoft.com/office/officeart/2005/8/layout/hierarchy3"/>
    <dgm:cxn modelId="{C9D8B8FB-E4B8-495A-B718-173E90EA8A14}" type="presOf" srcId="{4F477A6D-46F5-45B5-A1B2-ED73D02163C5}" destId="{A0845478-A4E9-4DF0-95B5-F1679CCE4C18}" srcOrd="0" destOrd="0" presId="urn:microsoft.com/office/officeart/2005/8/layout/hierarchy3"/>
    <dgm:cxn modelId="{F7F9DB14-8065-41C2-B194-9E21E0AFC92B}" type="presOf" srcId="{6B9591DB-E777-4526-88EC-A29159992B09}" destId="{F9E0C409-CF81-4E3A-931D-AF60B36F912A}" srcOrd="0" destOrd="0" presId="urn:microsoft.com/office/officeart/2005/8/layout/hierarchy3"/>
    <dgm:cxn modelId="{AAD14922-2E6E-43A7-B49D-9C4C1518F3A2}" type="presOf" srcId="{4F033EC5-D5B7-A346-AA9B-AB105854133B}" destId="{5A75CC21-B259-8745-AE3D-5AF6623F8E5A}" srcOrd="0" destOrd="0" presId="urn:microsoft.com/office/officeart/2005/8/layout/hierarchy3"/>
    <dgm:cxn modelId="{7408DFAE-CE72-0245-8205-3A24B24713E5}" srcId="{2A64DAA4-2AA5-4542-9E14-F9C3F3817718}" destId="{44ABE3B5-8B37-2249-B095-736A50C31300}" srcOrd="1" destOrd="0" parTransId="{C9C88F50-E801-9848-BE0E-756DA873BA22}" sibTransId="{B7BF83D3-BE31-8D49-8B1E-37DDE862BF68}"/>
    <dgm:cxn modelId="{5EDE35F1-58B7-4F32-B4B2-C95B9D6DD619}" type="presOf" srcId="{C36644AF-1235-41DB-90BF-BE1C6B08EA59}" destId="{1D03BB9A-02A2-4A67-9034-3E4925241EE4}" srcOrd="0" destOrd="0" presId="urn:microsoft.com/office/officeart/2005/8/layout/hierarchy3"/>
    <dgm:cxn modelId="{5F8E050C-C1BB-42B9-A5E1-53448F3280B1}" type="presOf" srcId="{D218F7F9-2C89-5A4E-96D3-207A6B4B60E3}" destId="{A40BF95D-1BF3-034D-A665-997B982D3E91}" srcOrd="0" destOrd="0" presId="urn:microsoft.com/office/officeart/2005/8/layout/hierarchy3"/>
    <dgm:cxn modelId="{6A6D279D-DA9C-4EFB-A163-029D12B7F4BD}" type="presOf" srcId="{EBAE2142-EFDD-EB4C-9171-00568B2FC92E}" destId="{3E55945F-A6EE-3F43-9B8A-4186F697EC82}" srcOrd="0" destOrd="0" presId="urn:microsoft.com/office/officeart/2005/8/layout/hierarchy3"/>
    <dgm:cxn modelId="{9CD433F9-BFDD-4D94-B280-EA3955A10285}" srcId="{9389838A-40EF-4AE8-A217-491EC5A0A1C1}" destId="{82881411-90F2-443B-941A-368607A9C2CB}" srcOrd="0" destOrd="0" parTransId="{C4648936-300B-47EB-8F21-A1B67D54FAC3}" sibTransId="{F30B6907-276B-42AC-AE59-3403F7C8F13B}"/>
    <dgm:cxn modelId="{510D9061-F4D7-408F-9EB3-DA9B3E59833E}" type="presOf" srcId="{6274E2EF-6D63-41DB-BCDD-EE33A9C2CA60}" destId="{43A3E711-E4FB-49A3-A562-E43AE3AE12CD}" srcOrd="0" destOrd="0" presId="urn:microsoft.com/office/officeart/2005/8/layout/hierarchy3"/>
    <dgm:cxn modelId="{32DEA241-507E-4A9F-9232-10AA410839DD}" type="presOf" srcId="{42A79CC0-51E8-2347-8C30-DFBCED9F4E42}" destId="{1F8E7891-9A9F-554D-9041-9A17F1B66240}" srcOrd="0" destOrd="0" presId="urn:microsoft.com/office/officeart/2005/8/layout/hierarchy3"/>
    <dgm:cxn modelId="{78A816C6-0910-4387-ACF5-EC702C05C8B3}" type="presOf" srcId="{44ABE3B5-8B37-2249-B095-736A50C31300}" destId="{0A44188F-2A25-FF42-9117-84CD320CCEEA}" srcOrd="0" destOrd="0" presId="urn:microsoft.com/office/officeart/2005/8/layout/hierarchy3"/>
    <dgm:cxn modelId="{62177876-6CF5-4C3E-9ED3-D1336D17E08F}" type="presOf" srcId="{5BBBEA4B-2265-5B49-BFA1-ECD8A6E06749}" destId="{92B5AE99-C1FD-3C4B-B9DF-B5992C224F00}" srcOrd="0" destOrd="0" presId="urn:microsoft.com/office/officeart/2005/8/layout/hierarchy3"/>
    <dgm:cxn modelId="{70DBEB24-69F4-E445-B73F-07D64662AA97}" srcId="{82881411-90F2-443B-941A-368607A9C2CB}" destId="{28942B75-6B95-FC47-B444-E197B0F37113}" srcOrd="4" destOrd="0" parTransId="{3C890FA0-B7C1-4546-A7B9-F9A5652DB6DF}" sibTransId="{53DE20A3-015D-6249-8362-9907DE27A084}"/>
    <dgm:cxn modelId="{5EA6CD32-79A2-46DA-8038-95B12271F2D0}" srcId="{6274E2EF-6D63-41DB-BCDD-EE33A9C2CA60}" destId="{C36644AF-1235-41DB-90BF-BE1C6B08EA59}" srcOrd="1" destOrd="0" parTransId="{95667114-D398-460A-9C62-7695317033F4}" sibTransId="{937C30F9-1429-46CE-9BB1-DAEA54779C9B}"/>
    <dgm:cxn modelId="{3A8AF2D6-8C52-461C-8839-9A0A854684E2}" srcId="{4F477A6D-46F5-45B5-A1B2-ED73D02163C5}" destId="{AF578878-E275-443F-B600-70CAC134FE10}" srcOrd="4" destOrd="0" parTransId="{7DC9808D-4396-416D-9F2B-CCA9BDF45C39}" sibTransId="{95DE29BF-4119-4449-8539-41121FEC7701}"/>
    <dgm:cxn modelId="{3D0D225C-FC08-EA4E-ACF3-2ED97923DFBA}" srcId="{2A64DAA4-2AA5-4542-9E14-F9C3F3817718}" destId="{16C7D955-E261-F946-A15E-C10E837ECBF8}" srcOrd="2" destOrd="0" parTransId="{5BBBEA4B-2265-5B49-BFA1-ECD8A6E06749}" sibTransId="{515C114B-D929-604B-B101-6F2776223DE5}"/>
    <dgm:cxn modelId="{E8EB942F-34AD-4613-BBE0-00C0CBC937A4}" type="presOf" srcId="{82881411-90F2-443B-941A-368607A9C2CB}" destId="{1C7363A7-6F06-41E0-909F-7F17A18BEC7C}" srcOrd="0" destOrd="0" presId="urn:microsoft.com/office/officeart/2005/8/layout/hierarchy3"/>
    <dgm:cxn modelId="{C5B6302F-BCF8-4630-89EB-91924641BFA5}" type="presOf" srcId="{BBD6C826-4134-4B24-A317-59FE6CDFD96A}" destId="{FF9CEC8E-68CC-4D85-BC93-3278E04F751E}" srcOrd="0" destOrd="0" presId="urn:microsoft.com/office/officeart/2005/8/layout/hierarchy3"/>
    <dgm:cxn modelId="{3B8628BE-789D-4D14-B3ED-41D5E3ABF478}" type="presOf" srcId="{F87C5732-37E7-4743-BAC1-C5F8672CC1F3}" destId="{D6303C25-6197-D84A-BB91-04FE589CBA1C}" srcOrd="0" destOrd="0" presId="urn:microsoft.com/office/officeart/2005/8/layout/hierarchy3"/>
    <dgm:cxn modelId="{03337F15-D0FA-44B2-93E4-0A4AF5590A45}" type="presOf" srcId="{2A64DAA4-2AA5-4542-9E14-F9C3F3817718}" destId="{89CB7913-B480-B34E-AB12-14EAC52E947E}" srcOrd="0" destOrd="0" presId="urn:microsoft.com/office/officeart/2005/8/layout/hierarchy3"/>
    <dgm:cxn modelId="{9F4E44B5-6AE1-4A7B-8113-72112A919E98}" type="presOf" srcId="{2A64DAA4-2AA5-4542-9E14-F9C3F3817718}" destId="{A8DF8159-3B0B-1249-AFF0-3651267D0FE3}" srcOrd="1" destOrd="0" presId="urn:microsoft.com/office/officeart/2005/8/layout/hierarchy3"/>
    <dgm:cxn modelId="{E87E2C3C-FC9B-4F31-B505-1B7B1C0C11B6}" type="presOf" srcId="{2987B7E8-BB07-430F-8000-3F6B339F3219}" destId="{91182A30-8E0C-4440-8520-03175971DCBB}" srcOrd="0" destOrd="0" presId="urn:microsoft.com/office/officeart/2005/8/layout/hierarchy3"/>
    <dgm:cxn modelId="{F115B206-1F16-43DA-8DB7-643E5743E0AE}" type="presOf" srcId="{1E77900F-6D44-5042-A992-98535F30356D}" destId="{EC484B45-40F6-3B48-9DF5-B4BF2B0D9AAF}" srcOrd="0" destOrd="0" presId="urn:microsoft.com/office/officeart/2005/8/layout/hierarchy3"/>
    <dgm:cxn modelId="{13872AD1-F5B5-3145-8A39-6ADDD2F9FBE4}" srcId="{4F477A6D-46F5-45B5-A1B2-ED73D02163C5}" destId="{0B834A9E-1A38-3449-9C83-C7A93D4E3381}" srcOrd="3" destOrd="0" parTransId="{F87C5732-37E7-4743-BAC1-C5F8672CC1F3}" sibTransId="{30B33FBE-A4F9-F140-9CB1-D1C223332082}"/>
    <dgm:cxn modelId="{3DE4B7F4-3D1F-4877-8033-37962E7AC4A4}" type="presOf" srcId="{95667114-D398-460A-9C62-7695317033F4}" destId="{CC26B66B-E80D-4926-8AC8-4A9F9BCAADEF}" srcOrd="0" destOrd="0" presId="urn:microsoft.com/office/officeart/2005/8/layout/hierarchy3"/>
    <dgm:cxn modelId="{D44DC29E-2CB9-4928-ADEB-F1575B105008}" type="presOf" srcId="{03A6A152-EFB6-4486-8F4F-BB0C76053DEA}" destId="{BFB89D78-82EE-4F53-A646-0A89D890FD75}" srcOrd="0" destOrd="0" presId="urn:microsoft.com/office/officeart/2005/8/layout/hierarchy3"/>
    <dgm:cxn modelId="{E9364F1F-C211-498F-A0D4-315BCAB3CA66}" type="presOf" srcId="{0B834A9E-1A38-3449-9C83-C7A93D4E3381}" destId="{E239D5D6-60F2-2840-AE04-6B38EA0A6C6F}" srcOrd="0" destOrd="0" presId="urn:microsoft.com/office/officeart/2005/8/layout/hierarchy3"/>
    <dgm:cxn modelId="{0C42B14C-51DB-4004-BCAD-77E3FC245E93}" srcId="{6274E2EF-6D63-41DB-BCDD-EE33A9C2CA60}" destId="{48EA41D6-5ED4-483E-AC9F-200D232DBF68}" srcOrd="0" destOrd="0" parTransId="{65B41E7C-1DC7-4CA6-BF84-B0EF93CE11F9}" sibTransId="{61E0F36F-2CD1-460F-8FE9-F9792E9E44F4}"/>
    <dgm:cxn modelId="{E8F8D9D1-2929-441C-8C53-B1F285FB5ADF}" type="presOf" srcId="{D1016023-EE95-4775-8DCA-6F0BF6734B36}" destId="{96E4023C-A93E-4C43-96E1-92FF79643C5D}" srcOrd="0" destOrd="0" presId="urn:microsoft.com/office/officeart/2005/8/layout/hierarchy3"/>
    <dgm:cxn modelId="{5D0A2787-1948-4106-9728-20EF99832A3E}" type="presParOf" srcId="{D04E77C8-6BE7-4984-B3BF-FA6548FEB73B}" destId="{701D57F8-CE91-4D11-9F64-ABC361EB84A1}" srcOrd="0" destOrd="0" presId="urn:microsoft.com/office/officeart/2005/8/layout/hierarchy3"/>
    <dgm:cxn modelId="{4D4FE77B-0B10-44F9-86A6-426206A71517}" type="presParOf" srcId="{701D57F8-CE91-4D11-9F64-ABC361EB84A1}" destId="{7A2D27FA-A858-40E8-9450-A295F2DD8E6B}" srcOrd="0" destOrd="0" presId="urn:microsoft.com/office/officeart/2005/8/layout/hierarchy3"/>
    <dgm:cxn modelId="{A2A2478C-21B4-4CAA-9886-B3E78EB37AF7}" type="presParOf" srcId="{7A2D27FA-A858-40E8-9450-A295F2DD8E6B}" destId="{1C7363A7-6F06-41E0-909F-7F17A18BEC7C}" srcOrd="0" destOrd="0" presId="urn:microsoft.com/office/officeart/2005/8/layout/hierarchy3"/>
    <dgm:cxn modelId="{1C941046-82EA-442D-B23D-2355624FECBC}" type="presParOf" srcId="{7A2D27FA-A858-40E8-9450-A295F2DD8E6B}" destId="{43C30A9C-C21F-46EA-BF9D-4CB31C30BBFE}" srcOrd="1" destOrd="0" presId="urn:microsoft.com/office/officeart/2005/8/layout/hierarchy3"/>
    <dgm:cxn modelId="{77D7A40B-9768-4B30-8FF3-98C75E41729D}" type="presParOf" srcId="{701D57F8-CE91-4D11-9F64-ABC361EB84A1}" destId="{2F937EEC-3F19-4177-986D-6B1FF69C92C2}" srcOrd="1" destOrd="0" presId="urn:microsoft.com/office/officeart/2005/8/layout/hierarchy3"/>
    <dgm:cxn modelId="{150ACF3E-FAB1-4A51-BFDA-BC951C47FE31}" type="presParOf" srcId="{2F937EEC-3F19-4177-986D-6B1FF69C92C2}" destId="{923ACD55-5918-407C-B1FE-37A09936F455}" srcOrd="0" destOrd="0" presId="urn:microsoft.com/office/officeart/2005/8/layout/hierarchy3"/>
    <dgm:cxn modelId="{31991FFE-1176-4690-9251-AE03C7F3B3B9}" type="presParOf" srcId="{2F937EEC-3F19-4177-986D-6B1FF69C92C2}" destId="{F9E0C409-CF81-4E3A-931D-AF60B36F912A}" srcOrd="1" destOrd="0" presId="urn:microsoft.com/office/officeart/2005/8/layout/hierarchy3"/>
    <dgm:cxn modelId="{8DAB4C4F-A2D1-461B-9B4F-3649FFF13E0A}" type="presParOf" srcId="{2F937EEC-3F19-4177-986D-6B1FF69C92C2}" destId="{4981E485-6816-4014-852E-994D6D916F14}" srcOrd="2" destOrd="0" presId="urn:microsoft.com/office/officeart/2005/8/layout/hierarchy3"/>
    <dgm:cxn modelId="{9D6F5472-951E-4DC3-8841-38E3E962348B}" type="presParOf" srcId="{2F937EEC-3F19-4177-986D-6B1FF69C92C2}" destId="{96E4023C-A93E-4C43-96E1-92FF79643C5D}" srcOrd="3" destOrd="0" presId="urn:microsoft.com/office/officeart/2005/8/layout/hierarchy3"/>
    <dgm:cxn modelId="{0902F6E7-EA94-413C-A886-D39C1202F03C}" type="presParOf" srcId="{2F937EEC-3F19-4177-986D-6B1FF69C92C2}" destId="{B361E262-F6C6-DB49-B708-1DEB6E294E4C}" srcOrd="4" destOrd="0" presId="urn:microsoft.com/office/officeart/2005/8/layout/hierarchy3"/>
    <dgm:cxn modelId="{03341DC6-97CE-480D-B0CB-8CD3E1F68DFA}" type="presParOf" srcId="{2F937EEC-3F19-4177-986D-6B1FF69C92C2}" destId="{E80405D3-792A-CE42-8615-3657F0953E4C}" srcOrd="5" destOrd="0" presId="urn:microsoft.com/office/officeart/2005/8/layout/hierarchy3"/>
    <dgm:cxn modelId="{528222B6-E260-4323-B27C-C71F073515A2}" type="presParOf" srcId="{2F937EEC-3F19-4177-986D-6B1FF69C92C2}" destId="{56B40143-ABD8-7748-8C5A-0525FAF06485}" srcOrd="6" destOrd="0" presId="urn:microsoft.com/office/officeart/2005/8/layout/hierarchy3"/>
    <dgm:cxn modelId="{78D38958-A72F-4EEB-8FAE-C1601E001E18}" type="presParOf" srcId="{2F937EEC-3F19-4177-986D-6B1FF69C92C2}" destId="{EC484B45-40F6-3B48-9DF5-B4BF2B0D9AAF}" srcOrd="7" destOrd="0" presId="urn:microsoft.com/office/officeart/2005/8/layout/hierarchy3"/>
    <dgm:cxn modelId="{393BE893-6F33-419D-8492-EB8D9BCDE86B}" type="presParOf" srcId="{2F937EEC-3F19-4177-986D-6B1FF69C92C2}" destId="{F669130C-7E40-EB44-861F-FB39D2D62254}" srcOrd="8" destOrd="0" presId="urn:microsoft.com/office/officeart/2005/8/layout/hierarchy3"/>
    <dgm:cxn modelId="{C6DDE3E2-20E5-4477-A0AE-B8CE8085DE8F}" type="presParOf" srcId="{2F937EEC-3F19-4177-986D-6B1FF69C92C2}" destId="{7D2A6EC2-ECBA-3147-ACE7-567A3060F9BC}" srcOrd="9" destOrd="0" presId="urn:microsoft.com/office/officeart/2005/8/layout/hierarchy3"/>
    <dgm:cxn modelId="{744568DF-8716-46AC-8CF1-01081C3BBA62}" type="presParOf" srcId="{D04E77C8-6BE7-4984-B3BF-FA6548FEB73B}" destId="{3FD1B395-CF4A-40F1-B6EF-BF5831FAC88B}" srcOrd="1" destOrd="0" presId="urn:microsoft.com/office/officeart/2005/8/layout/hierarchy3"/>
    <dgm:cxn modelId="{92D40A58-979C-44DB-87FB-E331774E9DE0}" type="presParOf" srcId="{3FD1B395-CF4A-40F1-B6EF-BF5831FAC88B}" destId="{5D893365-F278-4E74-AE85-CFA3E8071ED2}" srcOrd="0" destOrd="0" presId="urn:microsoft.com/office/officeart/2005/8/layout/hierarchy3"/>
    <dgm:cxn modelId="{CFE4A363-050C-4A98-A0C6-2E75A0AFBCD1}" type="presParOf" srcId="{5D893365-F278-4E74-AE85-CFA3E8071ED2}" destId="{43A3E711-E4FB-49A3-A562-E43AE3AE12CD}" srcOrd="0" destOrd="0" presId="urn:microsoft.com/office/officeart/2005/8/layout/hierarchy3"/>
    <dgm:cxn modelId="{FB0C86B4-AB4E-477C-B78C-297DF8DEA11E}" type="presParOf" srcId="{5D893365-F278-4E74-AE85-CFA3E8071ED2}" destId="{B713E358-D113-4C45-A195-8F75FAF2557E}" srcOrd="1" destOrd="0" presId="urn:microsoft.com/office/officeart/2005/8/layout/hierarchy3"/>
    <dgm:cxn modelId="{7AC4C74E-E28C-4F46-8F70-C73E92DD2329}" type="presParOf" srcId="{3FD1B395-CF4A-40F1-B6EF-BF5831FAC88B}" destId="{AA6D1DA5-E334-4D55-AE22-68CBFE3B307E}" srcOrd="1" destOrd="0" presId="urn:microsoft.com/office/officeart/2005/8/layout/hierarchy3"/>
    <dgm:cxn modelId="{3A222ABD-8083-4308-B09E-B038C949DEB1}" type="presParOf" srcId="{AA6D1DA5-E334-4D55-AE22-68CBFE3B307E}" destId="{5E0856E7-BF0C-48F4-BB6B-A13AFF9D760F}" srcOrd="0" destOrd="0" presId="urn:microsoft.com/office/officeart/2005/8/layout/hierarchy3"/>
    <dgm:cxn modelId="{8E745069-5559-426E-B671-DD1A259F663E}" type="presParOf" srcId="{AA6D1DA5-E334-4D55-AE22-68CBFE3B307E}" destId="{B69B6F82-6F71-4232-BF18-996D2E171C1A}" srcOrd="1" destOrd="0" presId="urn:microsoft.com/office/officeart/2005/8/layout/hierarchy3"/>
    <dgm:cxn modelId="{6F47668A-09B2-49C4-970C-5A832EE22E7F}" type="presParOf" srcId="{AA6D1DA5-E334-4D55-AE22-68CBFE3B307E}" destId="{CC26B66B-E80D-4926-8AC8-4A9F9BCAADEF}" srcOrd="2" destOrd="0" presId="urn:microsoft.com/office/officeart/2005/8/layout/hierarchy3"/>
    <dgm:cxn modelId="{8727C5CE-DCF0-4C7A-BFD3-2FCE26EEB7CB}" type="presParOf" srcId="{AA6D1DA5-E334-4D55-AE22-68CBFE3B307E}" destId="{1D03BB9A-02A2-4A67-9034-3E4925241EE4}" srcOrd="3" destOrd="0" presId="urn:microsoft.com/office/officeart/2005/8/layout/hierarchy3"/>
    <dgm:cxn modelId="{FB9A09FC-2B51-495F-A676-25391A9A45F9}" type="presParOf" srcId="{AA6D1DA5-E334-4D55-AE22-68CBFE3B307E}" destId="{C0EDA44D-FE69-41B3-A6F4-455F468416F1}" srcOrd="4" destOrd="0" presId="urn:microsoft.com/office/officeart/2005/8/layout/hierarchy3"/>
    <dgm:cxn modelId="{9410CAB0-72B3-4049-B8A8-637F1D7BFA0A}" type="presParOf" srcId="{AA6D1DA5-E334-4D55-AE22-68CBFE3B307E}" destId="{91182A30-8E0C-4440-8520-03175971DCBB}" srcOrd="5" destOrd="0" presId="urn:microsoft.com/office/officeart/2005/8/layout/hierarchy3"/>
    <dgm:cxn modelId="{2DC6B2D7-9FDF-4B03-8E7E-86421A7B3758}" type="presParOf" srcId="{D04E77C8-6BE7-4984-B3BF-FA6548FEB73B}" destId="{3C51DCC7-76C1-4960-B50C-3C8E7B4B7316}" srcOrd="2" destOrd="0" presId="urn:microsoft.com/office/officeart/2005/8/layout/hierarchy3"/>
    <dgm:cxn modelId="{B6904C39-1C6A-4BF4-94B9-9E7E7CCDF6A0}" type="presParOf" srcId="{3C51DCC7-76C1-4960-B50C-3C8E7B4B7316}" destId="{59C0467E-9463-4506-B526-0D924DE260C2}" srcOrd="0" destOrd="0" presId="urn:microsoft.com/office/officeart/2005/8/layout/hierarchy3"/>
    <dgm:cxn modelId="{B731A692-8FBF-4725-A0BC-87188F386446}" type="presParOf" srcId="{59C0467E-9463-4506-B526-0D924DE260C2}" destId="{A0845478-A4E9-4DF0-95B5-F1679CCE4C18}" srcOrd="0" destOrd="0" presId="urn:microsoft.com/office/officeart/2005/8/layout/hierarchy3"/>
    <dgm:cxn modelId="{0E015A54-A116-4053-B77E-964DDC19DD06}" type="presParOf" srcId="{59C0467E-9463-4506-B526-0D924DE260C2}" destId="{FC59292E-2DFD-4BC5-8D29-62A4BF0A5442}" srcOrd="1" destOrd="0" presId="urn:microsoft.com/office/officeart/2005/8/layout/hierarchy3"/>
    <dgm:cxn modelId="{BD0F64D5-95EA-4D61-9EEF-4D83A888CA90}" type="presParOf" srcId="{3C51DCC7-76C1-4960-B50C-3C8E7B4B7316}" destId="{487A6764-B364-4BC9-A1D8-85A0E6694664}" srcOrd="1" destOrd="0" presId="urn:microsoft.com/office/officeart/2005/8/layout/hierarchy3"/>
    <dgm:cxn modelId="{58AFBCA6-AAD1-476F-B2BD-255FF86678AF}" type="presParOf" srcId="{487A6764-B364-4BC9-A1D8-85A0E6694664}" destId="{AF0E9419-FBF6-452C-BDA9-BFA80C519D09}" srcOrd="0" destOrd="0" presId="urn:microsoft.com/office/officeart/2005/8/layout/hierarchy3"/>
    <dgm:cxn modelId="{C66BB777-AE1A-49FA-B43D-DC5D5007B748}" type="presParOf" srcId="{487A6764-B364-4BC9-A1D8-85A0E6694664}" destId="{BFB89D78-82EE-4F53-A646-0A89D890FD75}" srcOrd="1" destOrd="0" presId="urn:microsoft.com/office/officeart/2005/8/layout/hierarchy3"/>
    <dgm:cxn modelId="{F9DB0D15-2465-41DA-B815-054CC8173F3D}" type="presParOf" srcId="{487A6764-B364-4BC9-A1D8-85A0E6694664}" destId="{C12FD55A-3354-BE48-832F-EF0099C78785}" srcOrd="2" destOrd="0" presId="urn:microsoft.com/office/officeart/2005/8/layout/hierarchy3"/>
    <dgm:cxn modelId="{5318CE18-97BE-4543-947B-5449435E1C36}" type="presParOf" srcId="{487A6764-B364-4BC9-A1D8-85A0E6694664}" destId="{3E55945F-A6EE-3F43-9B8A-4186F697EC82}" srcOrd="3" destOrd="0" presId="urn:microsoft.com/office/officeart/2005/8/layout/hierarchy3"/>
    <dgm:cxn modelId="{84BB4CCA-8167-44D4-8DFB-7C10E82DAA17}" type="presParOf" srcId="{487A6764-B364-4BC9-A1D8-85A0E6694664}" destId="{A40BF95D-1BF3-034D-A665-997B982D3E91}" srcOrd="4" destOrd="0" presId="urn:microsoft.com/office/officeart/2005/8/layout/hierarchy3"/>
    <dgm:cxn modelId="{97AA8D45-7E9E-41C8-B500-0785CDBCF64E}" type="presParOf" srcId="{487A6764-B364-4BC9-A1D8-85A0E6694664}" destId="{1F8E7891-9A9F-554D-9041-9A17F1B66240}" srcOrd="5" destOrd="0" presId="urn:microsoft.com/office/officeart/2005/8/layout/hierarchy3"/>
    <dgm:cxn modelId="{199A478F-66E0-4DD3-91B6-B2CD52E71112}" type="presParOf" srcId="{487A6764-B364-4BC9-A1D8-85A0E6694664}" destId="{D6303C25-6197-D84A-BB91-04FE589CBA1C}" srcOrd="6" destOrd="0" presId="urn:microsoft.com/office/officeart/2005/8/layout/hierarchy3"/>
    <dgm:cxn modelId="{0F646703-E211-4FED-B021-D8BD513E7FFD}" type="presParOf" srcId="{487A6764-B364-4BC9-A1D8-85A0E6694664}" destId="{E239D5D6-60F2-2840-AE04-6B38EA0A6C6F}" srcOrd="7" destOrd="0" presId="urn:microsoft.com/office/officeart/2005/8/layout/hierarchy3"/>
    <dgm:cxn modelId="{74422736-F47B-4D0E-8544-88D00D6FA5A4}" type="presParOf" srcId="{487A6764-B364-4BC9-A1D8-85A0E6694664}" destId="{CDF7BB96-5267-4286-B2C4-15EAF6043368}" srcOrd="8" destOrd="0" presId="urn:microsoft.com/office/officeart/2005/8/layout/hierarchy3"/>
    <dgm:cxn modelId="{9EAEB2FB-B103-4598-8610-1B035E02EA5E}" type="presParOf" srcId="{487A6764-B364-4BC9-A1D8-85A0E6694664}" destId="{EF87810D-E432-42D9-9D65-B5955A07FEB6}" srcOrd="9" destOrd="0" presId="urn:microsoft.com/office/officeart/2005/8/layout/hierarchy3"/>
    <dgm:cxn modelId="{A2C5621A-34B9-43D5-A901-249DB895820A}" type="presParOf" srcId="{487A6764-B364-4BC9-A1D8-85A0E6694664}" destId="{FF9CEC8E-68CC-4D85-BC93-3278E04F751E}" srcOrd="10" destOrd="0" presId="urn:microsoft.com/office/officeart/2005/8/layout/hierarchy3"/>
    <dgm:cxn modelId="{69A0DABC-4FAB-40EE-B8D0-9AB6E0786BDC}" type="presParOf" srcId="{487A6764-B364-4BC9-A1D8-85A0E6694664}" destId="{F911501F-B5C1-4191-AF40-F7A1355742DB}" srcOrd="11" destOrd="0" presId="urn:microsoft.com/office/officeart/2005/8/layout/hierarchy3"/>
    <dgm:cxn modelId="{22E9207C-639C-45E7-8ADC-93641FE98BEC}" type="presParOf" srcId="{D04E77C8-6BE7-4984-B3BF-FA6548FEB73B}" destId="{22017904-F03D-0D4F-97F6-0EDD497BDD02}" srcOrd="3" destOrd="0" presId="urn:microsoft.com/office/officeart/2005/8/layout/hierarchy3"/>
    <dgm:cxn modelId="{AD67F715-C0DB-4BA4-A419-B24D7DD5BF46}" type="presParOf" srcId="{22017904-F03D-0D4F-97F6-0EDD497BDD02}" destId="{601865ED-11B9-7A4D-9A9C-0FF8C775AA5D}" srcOrd="0" destOrd="0" presId="urn:microsoft.com/office/officeart/2005/8/layout/hierarchy3"/>
    <dgm:cxn modelId="{5DA2DC9B-E57A-4424-89B8-D63CA77CC989}" type="presParOf" srcId="{601865ED-11B9-7A4D-9A9C-0FF8C775AA5D}" destId="{89CB7913-B480-B34E-AB12-14EAC52E947E}" srcOrd="0" destOrd="0" presId="urn:microsoft.com/office/officeart/2005/8/layout/hierarchy3"/>
    <dgm:cxn modelId="{28F96BC2-87F2-4005-AEBF-9D47FA977EBD}" type="presParOf" srcId="{601865ED-11B9-7A4D-9A9C-0FF8C775AA5D}" destId="{A8DF8159-3B0B-1249-AFF0-3651267D0FE3}" srcOrd="1" destOrd="0" presId="urn:microsoft.com/office/officeart/2005/8/layout/hierarchy3"/>
    <dgm:cxn modelId="{A0C6EE0A-ACF8-4515-ACA3-587E84E88E8E}" type="presParOf" srcId="{22017904-F03D-0D4F-97F6-0EDD497BDD02}" destId="{36CCC43F-6475-D844-8A98-BBB67D15B7C5}" srcOrd="1" destOrd="0" presId="urn:microsoft.com/office/officeart/2005/8/layout/hierarchy3"/>
    <dgm:cxn modelId="{9BDBF140-4524-49CB-B41A-CE28509FA6D2}" type="presParOf" srcId="{36CCC43F-6475-D844-8A98-BBB67D15B7C5}" destId="{15E2717E-9D9C-1848-AF6F-E3D2E398BBDA}" srcOrd="0" destOrd="0" presId="urn:microsoft.com/office/officeart/2005/8/layout/hierarchy3"/>
    <dgm:cxn modelId="{AF290B4F-EB0B-4CD9-A837-7A97376A09FB}" type="presParOf" srcId="{36CCC43F-6475-D844-8A98-BBB67D15B7C5}" destId="{5A75CC21-B259-8745-AE3D-5AF6623F8E5A}" srcOrd="1" destOrd="0" presId="urn:microsoft.com/office/officeart/2005/8/layout/hierarchy3"/>
    <dgm:cxn modelId="{E40BD772-7B17-4CFD-B635-1ED16112A3FA}" type="presParOf" srcId="{36CCC43F-6475-D844-8A98-BBB67D15B7C5}" destId="{EEE4EB42-B2A5-3040-8E44-A5530F239AF6}" srcOrd="2" destOrd="0" presId="urn:microsoft.com/office/officeart/2005/8/layout/hierarchy3"/>
    <dgm:cxn modelId="{B415FDD1-AA50-476B-AFE4-8F02844B9F75}" type="presParOf" srcId="{36CCC43F-6475-D844-8A98-BBB67D15B7C5}" destId="{0A44188F-2A25-FF42-9117-84CD320CCEEA}" srcOrd="3" destOrd="0" presId="urn:microsoft.com/office/officeart/2005/8/layout/hierarchy3"/>
    <dgm:cxn modelId="{0D92CE00-4BCD-4015-811B-952D3BF6D09E}" type="presParOf" srcId="{36CCC43F-6475-D844-8A98-BBB67D15B7C5}" destId="{92B5AE99-C1FD-3C4B-B9DF-B5992C224F00}" srcOrd="4" destOrd="0" presId="urn:microsoft.com/office/officeart/2005/8/layout/hierarchy3"/>
    <dgm:cxn modelId="{49B8ACB8-169A-4FA2-BBCA-BE03204FF045}" type="presParOf" srcId="{36CCC43F-6475-D844-8A98-BBB67D15B7C5}" destId="{811B32FA-4AE5-4148-8FA1-BF67950EF65C}"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C763EA-4C42-4F95-8A9A-CA2F6E34080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ZA"/>
        </a:p>
      </dgm:t>
    </dgm:pt>
    <dgm:pt modelId="{5EEE08E6-430B-426D-A48A-DEFD97847B90}">
      <dgm:prSet phldrT="[Text]"/>
      <dgm:spPr/>
      <dgm:t>
        <a:bodyPr/>
        <a:lstStyle/>
        <a:p>
          <a:r>
            <a:rPr lang="en-ZA" dirty="0" smtClean="0"/>
            <a:t>Certificates</a:t>
          </a:r>
          <a:endParaRPr lang="en-ZA" dirty="0"/>
        </a:p>
      </dgm:t>
    </dgm:pt>
    <dgm:pt modelId="{7158BDD4-1412-4367-9166-5923D0EC1CA9}" type="parTrans" cxnId="{03B08F0D-0F64-4F33-94EB-00647FB3C458}">
      <dgm:prSet/>
      <dgm:spPr/>
      <dgm:t>
        <a:bodyPr/>
        <a:lstStyle/>
        <a:p>
          <a:endParaRPr lang="en-ZA"/>
        </a:p>
      </dgm:t>
    </dgm:pt>
    <dgm:pt modelId="{4D363CA1-D5E2-4C2F-8324-01A335CBE759}" type="sibTrans" cxnId="{03B08F0D-0F64-4F33-94EB-00647FB3C458}">
      <dgm:prSet/>
      <dgm:spPr/>
      <dgm:t>
        <a:bodyPr/>
        <a:lstStyle/>
        <a:p>
          <a:endParaRPr lang="en-ZA"/>
        </a:p>
      </dgm:t>
    </dgm:pt>
    <dgm:pt modelId="{CEAA5311-8E78-426D-AA0E-2594962E1807}">
      <dgm:prSet phldrT="[Text]"/>
      <dgm:spPr/>
      <dgm:t>
        <a:bodyPr/>
        <a:lstStyle/>
        <a:p>
          <a:r>
            <a:rPr lang="en-ZA" dirty="0" smtClean="0"/>
            <a:t>Diplomas</a:t>
          </a:r>
          <a:endParaRPr lang="en-ZA" dirty="0"/>
        </a:p>
      </dgm:t>
    </dgm:pt>
    <dgm:pt modelId="{67F66719-4A72-4B43-BD2F-CE3B623E1143}" type="parTrans" cxnId="{EF2192B2-2AD4-42D9-A1E6-A4A5ABBBD146}">
      <dgm:prSet/>
      <dgm:spPr/>
      <dgm:t>
        <a:bodyPr/>
        <a:lstStyle/>
        <a:p>
          <a:endParaRPr lang="en-ZA"/>
        </a:p>
      </dgm:t>
    </dgm:pt>
    <dgm:pt modelId="{6035F509-61DD-4BC6-85A0-3340B839F35F}" type="sibTrans" cxnId="{EF2192B2-2AD4-42D9-A1E6-A4A5ABBBD146}">
      <dgm:prSet/>
      <dgm:spPr/>
      <dgm:t>
        <a:bodyPr/>
        <a:lstStyle/>
        <a:p>
          <a:endParaRPr lang="en-ZA"/>
        </a:p>
      </dgm:t>
    </dgm:pt>
    <dgm:pt modelId="{DC3D6FFD-921F-4398-8549-8C6BCD056C7C}">
      <dgm:prSet phldrT="[Text]"/>
      <dgm:spPr/>
      <dgm:t>
        <a:bodyPr/>
        <a:lstStyle/>
        <a:p>
          <a:r>
            <a:rPr lang="en-ZA" dirty="0" smtClean="0"/>
            <a:t>Nature Conservation</a:t>
          </a:r>
          <a:endParaRPr lang="en-ZA" dirty="0"/>
        </a:p>
      </dgm:t>
    </dgm:pt>
    <dgm:pt modelId="{75237058-3584-4E15-8C9C-10DE117AF370}" type="parTrans" cxnId="{1B1DC036-84B9-494E-A6B4-B6734F432A3C}">
      <dgm:prSet/>
      <dgm:spPr/>
      <dgm:t>
        <a:bodyPr/>
        <a:lstStyle/>
        <a:p>
          <a:endParaRPr lang="en-ZA"/>
        </a:p>
      </dgm:t>
    </dgm:pt>
    <dgm:pt modelId="{03ED19D3-701E-4475-9B1D-E77DC431A2AB}" type="sibTrans" cxnId="{1B1DC036-84B9-494E-A6B4-B6734F432A3C}">
      <dgm:prSet/>
      <dgm:spPr/>
      <dgm:t>
        <a:bodyPr/>
        <a:lstStyle/>
        <a:p>
          <a:endParaRPr lang="en-ZA"/>
        </a:p>
      </dgm:t>
    </dgm:pt>
    <dgm:pt modelId="{BC7D29F3-0289-4A0F-A6C8-458D14C2CE5B}">
      <dgm:prSet phldrT="[Text]"/>
      <dgm:spPr/>
      <dgm:t>
        <a:bodyPr/>
        <a:lstStyle/>
        <a:p>
          <a:r>
            <a:rPr lang="en-ZA" dirty="0" smtClean="0"/>
            <a:t>Tourism Management</a:t>
          </a:r>
          <a:endParaRPr lang="en-ZA" dirty="0"/>
        </a:p>
      </dgm:t>
    </dgm:pt>
    <dgm:pt modelId="{175A23AC-BD46-4AB8-A970-744DAB62BC45}" type="parTrans" cxnId="{4FA2CB7E-02EB-40AD-909E-380D8A093A7D}">
      <dgm:prSet/>
      <dgm:spPr/>
      <dgm:t>
        <a:bodyPr/>
        <a:lstStyle/>
        <a:p>
          <a:endParaRPr lang="en-ZA"/>
        </a:p>
      </dgm:t>
    </dgm:pt>
    <dgm:pt modelId="{AFEE8B15-E4D1-40C1-94A3-F4C2872D24BD}" type="sibTrans" cxnId="{4FA2CB7E-02EB-40AD-909E-380D8A093A7D}">
      <dgm:prSet/>
      <dgm:spPr/>
      <dgm:t>
        <a:bodyPr/>
        <a:lstStyle/>
        <a:p>
          <a:endParaRPr lang="en-ZA"/>
        </a:p>
      </dgm:t>
    </dgm:pt>
    <dgm:pt modelId="{A4676ACE-5F80-4CF7-8F8B-1D1C18A93125}">
      <dgm:prSet phldrT="[Text]"/>
      <dgm:spPr/>
      <dgm:t>
        <a:bodyPr/>
        <a:lstStyle/>
        <a:p>
          <a:r>
            <a:rPr lang="en-ZA" dirty="0" smtClean="0"/>
            <a:t>Degrees</a:t>
          </a:r>
          <a:endParaRPr lang="en-ZA" dirty="0"/>
        </a:p>
      </dgm:t>
    </dgm:pt>
    <dgm:pt modelId="{598ED2A6-46DC-4004-8FB1-8E70F2452C20}" type="parTrans" cxnId="{6EA57052-292A-4110-8C26-165DDDB93A51}">
      <dgm:prSet/>
      <dgm:spPr/>
      <dgm:t>
        <a:bodyPr/>
        <a:lstStyle/>
        <a:p>
          <a:endParaRPr lang="en-ZA"/>
        </a:p>
      </dgm:t>
    </dgm:pt>
    <dgm:pt modelId="{5D0D3BF4-9046-438D-BFA3-2E823CBD0620}" type="sibTrans" cxnId="{6EA57052-292A-4110-8C26-165DDDB93A51}">
      <dgm:prSet/>
      <dgm:spPr/>
      <dgm:t>
        <a:bodyPr/>
        <a:lstStyle/>
        <a:p>
          <a:endParaRPr lang="en-ZA"/>
        </a:p>
      </dgm:t>
    </dgm:pt>
    <dgm:pt modelId="{3820A52F-14B1-4520-8D35-FB35B158493F}">
      <dgm:prSet phldrT="[Text]"/>
      <dgm:spPr/>
      <dgm:t>
        <a:bodyPr/>
        <a:lstStyle/>
        <a:p>
          <a:r>
            <a:rPr lang="en-ZA" dirty="0" smtClean="0"/>
            <a:t>BSc/ MSc (PA/TFCA specialisation and Hospitality Management)</a:t>
          </a:r>
          <a:endParaRPr lang="en-ZA" dirty="0"/>
        </a:p>
      </dgm:t>
    </dgm:pt>
    <dgm:pt modelId="{F5DA3F28-3230-418A-8A4A-7E4BE119728D}" type="parTrans" cxnId="{9AB50040-B5CA-4498-BF12-7181428A255C}">
      <dgm:prSet/>
      <dgm:spPr/>
      <dgm:t>
        <a:bodyPr/>
        <a:lstStyle/>
        <a:p>
          <a:endParaRPr lang="en-ZA"/>
        </a:p>
      </dgm:t>
    </dgm:pt>
    <dgm:pt modelId="{1718AF5B-CA90-4236-BDAC-90BBC5FA33FC}" type="sibTrans" cxnId="{9AB50040-B5CA-4498-BF12-7181428A255C}">
      <dgm:prSet/>
      <dgm:spPr/>
      <dgm:t>
        <a:bodyPr/>
        <a:lstStyle/>
        <a:p>
          <a:endParaRPr lang="en-ZA"/>
        </a:p>
      </dgm:t>
    </dgm:pt>
    <dgm:pt modelId="{84D5AF70-71DE-4997-8F2C-D3169218D3EB}">
      <dgm:prSet phldrT="[Text]"/>
      <dgm:spPr/>
      <dgm:t>
        <a:bodyPr/>
        <a:lstStyle/>
        <a:p>
          <a:pPr marL="285750" indent="0" defTabSz="1866900">
            <a:lnSpc>
              <a:spcPct val="90000"/>
            </a:lnSpc>
            <a:spcBef>
              <a:spcPct val="0"/>
            </a:spcBef>
            <a:spcAft>
              <a:spcPct val="15000"/>
            </a:spcAft>
            <a:buNone/>
          </a:pPr>
          <a:endParaRPr lang="en-ZA" dirty="0"/>
        </a:p>
      </dgm:t>
    </dgm:pt>
    <dgm:pt modelId="{FCB46278-8A4A-48B0-88A0-30D1B06FF2A7}" type="parTrans" cxnId="{6A5A37B1-095A-42EB-8684-1E54C975F671}">
      <dgm:prSet/>
      <dgm:spPr/>
      <dgm:t>
        <a:bodyPr/>
        <a:lstStyle/>
        <a:p>
          <a:endParaRPr lang="en-ZA"/>
        </a:p>
      </dgm:t>
    </dgm:pt>
    <dgm:pt modelId="{9800E01D-EF5F-4950-8B0E-E9886153EBE8}" type="sibTrans" cxnId="{6A5A37B1-095A-42EB-8684-1E54C975F671}">
      <dgm:prSet/>
      <dgm:spPr/>
      <dgm:t>
        <a:bodyPr/>
        <a:lstStyle/>
        <a:p>
          <a:endParaRPr lang="en-ZA"/>
        </a:p>
      </dgm:t>
    </dgm:pt>
    <dgm:pt modelId="{45C69FB6-F88A-48A5-BF0E-568F99227B4B}">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dirty="0" smtClean="0"/>
            <a:t>Community Liaison</a:t>
          </a:r>
        </a:p>
      </dgm:t>
    </dgm:pt>
    <dgm:pt modelId="{81294A90-A434-4E9C-B674-B82ED05CABB1}" type="parTrans" cxnId="{5B5F942A-229B-4FB7-A6F3-C4E877B50CA9}">
      <dgm:prSet/>
      <dgm:spPr/>
      <dgm:t>
        <a:bodyPr/>
        <a:lstStyle/>
        <a:p>
          <a:endParaRPr lang="en-ZA"/>
        </a:p>
      </dgm:t>
    </dgm:pt>
    <dgm:pt modelId="{6AD4BAA6-6514-47DA-8212-42B223F5CD03}" type="sibTrans" cxnId="{5B5F942A-229B-4FB7-A6F3-C4E877B50CA9}">
      <dgm:prSet/>
      <dgm:spPr/>
      <dgm:t>
        <a:bodyPr/>
        <a:lstStyle/>
        <a:p>
          <a:endParaRPr lang="en-ZA"/>
        </a:p>
      </dgm:t>
    </dgm:pt>
    <dgm:pt modelId="{C9EF9645-44CC-4660-9C6D-0FFFFA504395}">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dirty="0" smtClean="0"/>
            <a:t>Specialist courses (short courses)</a:t>
          </a:r>
        </a:p>
      </dgm:t>
    </dgm:pt>
    <dgm:pt modelId="{A5AA8774-576B-4E9A-B386-C1D5CEB13B75}" type="parTrans" cxnId="{068C9318-3185-4766-929A-F410D996B033}">
      <dgm:prSet/>
      <dgm:spPr/>
      <dgm:t>
        <a:bodyPr/>
        <a:lstStyle/>
        <a:p>
          <a:endParaRPr lang="en-ZA"/>
        </a:p>
      </dgm:t>
    </dgm:pt>
    <dgm:pt modelId="{340448EE-860B-4956-9911-4E82473831D2}" type="sibTrans" cxnId="{068C9318-3185-4766-929A-F410D996B033}">
      <dgm:prSet/>
      <dgm:spPr/>
      <dgm:t>
        <a:bodyPr/>
        <a:lstStyle/>
        <a:p>
          <a:endParaRPr lang="en-ZA"/>
        </a:p>
      </dgm:t>
    </dgm:pt>
    <dgm:pt modelId="{48081F20-1C8B-482D-9E8A-34E94DFC960F}">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dirty="0" smtClean="0"/>
            <a:t>Field Guides</a:t>
          </a:r>
        </a:p>
      </dgm:t>
    </dgm:pt>
    <dgm:pt modelId="{050CA2B4-C7D9-42CE-8C7B-3CDCAA73FC11}" type="parTrans" cxnId="{626E4EA3-093F-4DA9-9D00-04911956EE49}">
      <dgm:prSet/>
      <dgm:spPr/>
      <dgm:t>
        <a:bodyPr/>
        <a:lstStyle/>
        <a:p>
          <a:endParaRPr lang="en-ZA"/>
        </a:p>
      </dgm:t>
    </dgm:pt>
    <dgm:pt modelId="{C05A8623-3AD6-4990-B5D7-F8DA409E03D7}" type="sibTrans" cxnId="{626E4EA3-093F-4DA9-9D00-04911956EE49}">
      <dgm:prSet/>
      <dgm:spPr/>
      <dgm:t>
        <a:bodyPr/>
        <a:lstStyle/>
        <a:p>
          <a:endParaRPr lang="en-ZA"/>
        </a:p>
      </dgm:t>
    </dgm:pt>
    <dgm:pt modelId="{E659BCAC-884A-4503-810C-A5D7C2190F75}">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dirty="0" smtClean="0"/>
            <a:t>Tracker Training</a:t>
          </a:r>
        </a:p>
      </dgm:t>
    </dgm:pt>
    <dgm:pt modelId="{C6442675-CC49-4A6B-9213-0DE432436025}" type="parTrans" cxnId="{089869BF-928B-443C-AC01-DDC22C749D4C}">
      <dgm:prSet/>
      <dgm:spPr/>
      <dgm:t>
        <a:bodyPr/>
        <a:lstStyle/>
        <a:p>
          <a:endParaRPr lang="en-ZA"/>
        </a:p>
      </dgm:t>
    </dgm:pt>
    <dgm:pt modelId="{4E7CE015-B713-4B62-ACC6-500C4021164D}" type="sibTrans" cxnId="{089869BF-928B-443C-AC01-DDC22C749D4C}">
      <dgm:prSet/>
      <dgm:spPr/>
      <dgm:t>
        <a:bodyPr/>
        <a:lstStyle/>
        <a:p>
          <a:endParaRPr lang="en-ZA"/>
        </a:p>
      </dgm:t>
    </dgm:pt>
    <dgm:pt modelId="{B8D71940-9CE3-432F-BBBD-2DC993155514}">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dirty="0" smtClean="0"/>
            <a:t>Professional Hunting</a:t>
          </a:r>
        </a:p>
      </dgm:t>
    </dgm:pt>
    <dgm:pt modelId="{DEA464F1-F505-4D88-8416-A3FF9A248587}" type="parTrans" cxnId="{D67D85DC-28AE-4112-B4FA-88F8E6CB55E8}">
      <dgm:prSet/>
      <dgm:spPr/>
      <dgm:t>
        <a:bodyPr/>
        <a:lstStyle/>
        <a:p>
          <a:endParaRPr lang="en-ZA"/>
        </a:p>
      </dgm:t>
    </dgm:pt>
    <dgm:pt modelId="{AFA07EBC-BEAD-4A57-A5C8-A5B57789BF85}" type="sibTrans" cxnId="{D67D85DC-28AE-4112-B4FA-88F8E6CB55E8}">
      <dgm:prSet/>
      <dgm:spPr/>
      <dgm:t>
        <a:bodyPr/>
        <a:lstStyle/>
        <a:p>
          <a:endParaRPr lang="en-ZA"/>
        </a:p>
      </dgm:t>
    </dgm:pt>
    <dgm:pt modelId="{78BA3A64-CF26-487E-8751-10CDCC4499CA}">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dirty="0" smtClean="0"/>
            <a:t>Hospitality (various)</a:t>
          </a:r>
        </a:p>
      </dgm:t>
    </dgm:pt>
    <dgm:pt modelId="{6182E6E5-8239-4B8C-8168-AE52565ECE1A}" type="parTrans" cxnId="{31C17CB6-D0FD-4761-B9BD-9A1EF52AC704}">
      <dgm:prSet/>
      <dgm:spPr/>
      <dgm:t>
        <a:bodyPr/>
        <a:lstStyle/>
        <a:p>
          <a:endParaRPr lang="en-ZA"/>
        </a:p>
      </dgm:t>
    </dgm:pt>
    <dgm:pt modelId="{16D5A9AE-7F5F-4689-8BD7-CD7731E2C0B2}" type="sibTrans" cxnId="{31C17CB6-D0FD-4761-B9BD-9A1EF52AC704}">
      <dgm:prSet/>
      <dgm:spPr/>
      <dgm:t>
        <a:bodyPr/>
        <a:lstStyle/>
        <a:p>
          <a:endParaRPr lang="en-ZA"/>
        </a:p>
      </dgm:t>
    </dgm:pt>
    <dgm:pt modelId="{A7176714-14EE-4E59-98EB-12A60CE8BAA9}">
      <dgm:prSet phldrT="[Text]"/>
      <dgm:spPr/>
      <dgm:t>
        <a:bodyPr/>
        <a:lstStyle/>
        <a:p>
          <a:r>
            <a:rPr lang="en-ZA" dirty="0" err="1" smtClean="0"/>
            <a:t>Btech</a:t>
          </a:r>
          <a:r>
            <a:rPr lang="en-ZA" dirty="0" smtClean="0"/>
            <a:t>/</a:t>
          </a:r>
          <a:r>
            <a:rPr lang="en-ZA" dirty="0" err="1" smtClean="0"/>
            <a:t>MTech</a:t>
          </a:r>
          <a:endParaRPr lang="en-ZA" dirty="0"/>
        </a:p>
      </dgm:t>
    </dgm:pt>
    <dgm:pt modelId="{F9337B94-AD6F-45BF-A6DF-8770E84C95A4}" type="parTrans" cxnId="{98796D37-3A22-4134-8A4B-68978A5EA249}">
      <dgm:prSet/>
      <dgm:spPr/>
      <dgm:t>
        <a:bodyPr/>
        <a:lstStyle/>
        <a:p>
          <a:endParaRPr lang="en-ZA"/>
        </a:p>
      </dgm:t>
    </dgm:pt>
    <dgm:pt modelId="{29E409FB-02A9-4B47-8F6F-82E92ED981AA}" type="sibTrans" cxnId="{98796D37-3A22-4134-8A4B-68978A5EA249}">
      <dgm:prSet/>
      <dgm:spPr/>
      <dgm:t>
        <a:bodyPr/>
        <a:lstStyle/>
        <a:p>
          <a:endParaRPr lang="en-ZA"/>
        </a:p>
      </dgm:t>
    </dgm:pt>
    <dgm:pt modelId="{88B83E99-0161-4575-AC91-D59C72DC7941}">
      <dgm:prSet phldrT="[Text]"/>
      <dgm:spPr/>
      <dgm:t>
        <a:bodyPr/>
        <a:lstStyle/>
        <a:p>
          <a:r>
            <a:rPr lang="en-ZA" dirty="0" smtClean="0"/>
            <a:t>BA/ MA (Social Science; International Cooperation)</a:t>
          </a:r>
          <a:endParaRPr lang="en-ZA" dirty="0"/>
        </a:p>
      </dgm:t>
    </dgm:pt>
    <dgm:pt modelId="{13CC56C0-6946-4CD1-83B1-411E5DD2C851}" type="sibTrans" cxnId="{2E1E991E-1077-44FE-83CD-C29C459075A5}">
      <dgm:prSet/>
      <dgm:spPr/>
      <dgm:t>
        <a:bodyPr/>
        <a:lstStyle/>
        <a:p>
          <a:endParaRPr lang="en-ZA"/>
        </a:p>
      </dgm:t>
    </dgm:pt>
    <dgm:pt modelId="{38971CD7-3BD4-470B-A031-774DF781CA2D}" type="parTrans" cxnId="{2E1E991E-1077-44FE-83CD-C29C459075A5}">
      <dgm:prSet/>
      <dgm:spPr/>
      <dgm:t>
        <a:bodyPr/>
        <a:lstStyle/>
        <a:p>
          <a:endParaRPr lang="en-ZA"/>
        </a:p>
      </dgm:t>
    </dgm:pt>
    <dgm:pt modelId="{EC068D31-198F-4C22-A632-6C1F1C4BD75B}">
      <dgm:prSet phldrT="[Text]"/>
      <dgm:spPr/>
      <dgm:t>
        <a:bodyPr/>
        <a:lstStyle/>
        <a:p>
          <a:r>
            <a:rPr lang="en-ZA" dirty="0" smtClean="0"/>
            <a:t>PhD</a:t>
          </a:r>
          <a:endParaRPr lang="en-ZA" dirty="0"/>
        </a:p>
      </dgm:t>
    </dgm:pt>
    <dgm:pt modelId="{6BB7D8B3-A02F-4A6D-AD99-85D28AD604B2}" type="parTrans" cxnId="{42EA040F-5C59-47B2-931E-48409F83C92E}">
      <dgm:prSet/>
      <dgm:spPr/>
      <dgm:t>
        <a:bodyPr/>
        <a:lstStyle/>
        <a:p>
          <a:endParaRPr lang="en-ZA"/>
        </a:p>
      </dgm:t>
    </dgm:pt>
    <dgm:pt modelId="{2F6D5957-0B10-4FE9-BB14-1AA3D4B98EEB}" type="sibTrans" cxnId="{42EA040F-5C59-47B2-931E-48409F83C92E}">
      <dgm:prSet/>
      <dgm:spPr/>
      <dgm:t>
        <a:bodyPr/>
        <a:lstStyle/>
        <a:p>
          <a:endParaRPr lang="en-ZA"/>
        </a:p>
      </dgm:t>
    </dgm:pt>
    <dgm:pt modelId="{7C4C852F-5039-4667-9C90-341DC91ED3C6}">
      <dgm:prSet phldrT="[Text]"/>
      <dgm:spPr/>
      <dgm:t>
        <a:bodyPr/>
        <a:lstStyle/>
        <a:p>
          <a:r>
            <a:rPr lang="en-ZA" dirty="0" smtClean="0"/>
            <a:t>Hospitality Management</a:t>
          </a:r>
          <a:endParaRPr lang="en-ZA" dirty="0"/>
        </a:p>
      </dgm:t>
    </dgm:pt>
    <dgm:pt modelId="{8FCEA3C4-60BA-4444-8557-C6F03573BF61}" type="parTrans" cxnId="{8567EA37-1F5E-4D11-9F9C-7711FA123352}">
      <dgm:prSet/>
      <dgm:spPr/>
      <dgm:t>
        <a:bodyPr/>
        <a:lstStyle/>
        <a:p>
          <a:endParaRPr lang="en-ZA"/>
        </a:p>
      </dgm:t>
    </dgm:pt>
    <dgm:pt modelId="{059D4495-4E34-49CC-90C6-76E65FBA59C1}" type="sibTrans" cxnId="{8567EA37-1F5E-4D11-9F9C-7711FA123352}">
      <dgm:prSet/>
      <dgm:spPr/>
      <dgm:t>
        <a:bodyPr/>
        <a:lstStyle/>
        <a:p>
          <a:endParaRPr lang="en-ZA"/>
        </a:p>
      </dgm:t>
    </dgm:pt>
    <dgm:pt modelId="{0BD29242-F962-485B-82C1-4B25D00EBD1A}">
      <dgm:prSet phldrT="[Text]"/>
      <dgm:spPr/>
      <dgm:t>
        <a:bodyPr/>
        <a:lstStyle/>
        <a:p>
          <a:r>
            <a:rPr lang="en-ZA" dirty="0" smtClean="0"/>
            <a:t>MBA (Hospitality Administration)</a:t>
          </a:r>
          <a:endParaRPr lang="en-ZA" dirty="0"/>
        </a:p>
      </dgm:t>
    </dgm:pt>
    <dgm:pt modelId="{51A43CE4-A07C-4F80-95BA-F7C8660E29AC}" type="parTrans" cxnId="{0FEF0E9C-E71C-4CBB-B879-65F2E744F877}">
      <dgm:prSet/>
      <dgm:spPr/>
      <dgm:t>
        <a:bodyPr/>
        <a:lstStyle/>
        <a:p>
          <a:endParaRPr lang="en-ZA"/>
        </a:p>
      </dgm:t>
    </dgm:pt>
    <dgm:pt modelId="{EAE197AF-4B6C-494C-AE2E-9D0CFE0DDAD8}" type="sibTrans" cxnId="{0FEF0E9C-E71C-4CBB-B879-65F2E744F877}">
      <dgm:prSet/>
      <dgm:spPr/>
      <dgm:t>
        <a:bodyPr/>
        <a:lstStyle/>
        <a:p>
          <a:endParaRPr lang="en-ZA"/>
        </a:p>
      </dgm:t>
    </dgm:pt>
    <dgm:pt modelId="{42B724BE-5505-4826-A593-914E07B1B42D}">
      <dgm:prSet phldrT="[Text]"/>
      <dgm:spPr/>
      <dgm:t>
        <a:bodyPr/>
        <a:lstStyle/>
        <a:p>
          <a:endParaRPr lang="en-ZA" dirty="0"/>
        </a:p>
      </dgm:t>
    </dgm:pt>
    <dgm:pt modelId="{4A5C9882-9534-4C42-A3A1-996D0181C279}" type="parTrans" cxnId="{F9E01448-83A4-478D-BA95-18B9F6566882}">
      <dgm:prSet/>
      <dgm:spPr/>
      <dgm:t>
        <a:bodyPr/>
        <a:lstStyle/>
        <a:p>
          <a:endParaRPr lang="en-ZA"/>
        </a:p>
      </dgm:t>
    </dgm:pt>
    <dgm:pt modelId="{9EC20B5B-1C4A-49EB-9E0E-AB4CF3AA25F3}" type="sibTrans" cxnId="{F9E01448-83A4-478D-BA95-18B9F6566882}">
      <dgm:prSet/>
      <dgm:spPr/>
      <dgm:t>
        <a:bodyPr/>
        <a:lstStyle/>
        <a:p>
          <a:endParaRPr lang="en-ZA"/>
        </a:p>
      </dgm:t>
    </dgm:pt>
    <dgm:pt modelId="{05D4B723-5D86-4187-AD53-CDBBD60C3D9F}">
      <dgm:prSet phldrT="[Text]"/>
      <dgm:spPr/>
      <dgm:t>
        <a:bodyPr/>
        <a:lstStyle/>
        <a:p>
          <a:r>
            <a:rPr lang="en-ZA" dirty="0" smtClean="0"/>
            <a:t>Wildlife Management</a:t>
          </a:r>
          <a:endParaRPr lang="en-ZA" dirty="0"/>
        </a:p>
      </dgm:t>
    </dgm:pt>
    <dgm:pt modelId="{6DAA4E2A-CA19-48F5-BA5B-4B8AC9D6C2B5}" type="parTrans" cxnId="{940C5EC8-039C-4B69-BC4F-57F7D56E6ABB}">
      <dgm:prSet/>
      <dgm:spPr/>
      <dgm:t>
        <a:bodyPr/>
        <a:lstStyle/>
        <a:p>
          <a:endParaRPr lang="en-ZA"/>
        </a:p>
      </dgm:t>
    </dgm:pt>
    <dgm:pt modelId="{AA3D3A63-BF4E-4B52-8214-E00D28C23674}" type="sibTrans" cxnId="{940C5EC8-039C-4B69-BC4F-57F7D56E6ABB}">
      <dgm:prSet/>
      <dgm:spPr/>
      <dgm:t>
        <a:bodyPr/>
        <a:lstStyle/>
        <a:p>
          <a:endParaRPr lang="en-ZA"/>
        </a:p>
      </dgm:t>
    </dgm:pt>
    <dgm:pt modelId="{F0AD1E2F-9834-49FB-9094-919E76221A1A}">
      <dgm:prSet phldrT="[Text]"/>
      <dgm:spPr/>
      <dgm:t>
        <a:bodyPr/>
        <a:lstStyle/>
        <a:p>
          <a:r>
            <a:rPr lang="en-ZA" dirty="0" smtClean="0"/>
            <a:t>PA Management</a:t>
          </a:r>
          <a:endParaRPr lang="en-ZA" dirty="0"/>
        </a:p>
      </dgm:t>
    </dgm:pt>
    <dgm:pt modelId="{2901CA0E-FD1F-4054-8DB8-6CC47B9B251E}" type="parTrans" cxnId="{D7149B16-B897-46E9-BD21-B497B79EBC88}">
      <dgm:prSet/>
      <dgm:spPr/>
      <dgm:t>
        <a:bodyPr/>
        <a:lstStyle/>
        <a:p>
          <a:endParaRPr lang="en-ZA"/>
        </a:p>
      </dgm:t>
    </dgm:pt>
    <dgm:pt modelId="{03371214-39D2-4B5C-B42B-5C559E92BF8D}" type="sibTrans" cxnId="{D7149B16-B897-46E9-BD21-B497B79EBC88}">
      <dgm:prSet/>
      <dgm:spPr/>
      <dgm:t>
        <a:bodyPr/>
        <a:lstStyle/>
        <a:p>
          <a:endParaRPr lang="en-ZA"/>
        </a:p>
      </dgm:t>
    </dgm:pt>
    <dgm:pt modelId="{0677FF8D-CD9B-4DFC-A997-AFECC5390501}">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dirty="0" smtClean="0"/>
            <a:t>Ranger Training</a:t>
          </a:r>
        </a:p>
      </dgm:t>
    </dgm:pt>
    <dgm:pt modelId="{ACA5FDE1-A79B-4054-A5DE-A564DC3AF70C}" type="parTrans" cxnId="{49660B34-7AB2-4272-A340-62D44901BCE0}">
      <dgm:prSet/>
      <dgm:spPr/>
    </dgm:pt>
    <dgm:pt modelId="{FAFB7BF8-6EBF-4944-A8DB-E56E5EB9DBE9}" type="sibTrans" cxnId="{49660B34-7AB2-4272-A340-62D44901BCE0}">
      <dgm:prSet/>
      <dgm:spPr/>
    </dgm:pt>
    <dgm:pt modelId="{5C62B658-5A0A-4B68-80C8-8DB263202918}">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dirty="0" smtClean="0"/>
            <a:t>TFCA Management</a:t>
          </a:r>
        </a:p>
      </dgm:t>
    </dgm:pt>
    <dgm:pt modelId="{CFB4A299-24C7-43D3-9CFD-6D68649DB1EA}" type="parTrans" cxnId="{995E6E46-9851-44B4-98DF-F5A2A1050EC1}">
      <dgm:prSet/>
      <dgm:spPr/>
    </dgm:pt>
    <dgm:pt modelId="{3BAD9EDB-F430-43CD-B1FA-FD235111A6D0}" type="sibTrans" cxnId="{995E6E46-9851-44B4-98DF-F5A2A1050EC1}">
      <dgm:prSet/>
      <dgm:spPr/>
    </dgm:pt>
    <dgm:pt modelId="{53B50319-C185-4A4D-81E2-D9E47A67A07A}" type="pres">
      <dgm:prSet presAssocID="{45C763EA-4C42-4F95-8A9A-CA2F6E340809}" presName="Name0" presStyleCnt="0">
        <dgm:presLayoutVars>
          <dgm:dir/>
          <dgm:animLvl val="lvl"/>
          <dgm:resizeHandles val="exact"/>
        </dgm:presLayoutVars>
      </dgm:prSet>
      <dgm:spPr/>
      <dgm:t>
        <a:bodyPr/>
        <a:lstStyle/>
        <a:p>
          <a:endParaRPr lang="en-ZA"/>
        </a:p>
      </dgm:t>
    </dgm:pt>
    <dgm:pt modelId="{2A4223D6-F868-4707-83B5-F391953D4345}" type="pres">
      <dgm:prSet presAssocID="{5EEE08E6-430B-426D-A48A-DEFD97847B90}" presName="composite" presStyleCnt="0"/>
      <dgm:spPr/>
    </dgm:pt>
    <dgm:pt modelId="{8CAE8A20-D29E-4FDF-A1EF-FAEB3637C0D8}" type="pres">
      <dgm:prSet presAssocID="{5EEE08E6-430B-426D-A48A-DEFD97847B90}" presName="parTx" presStyleLbl="alignNode1" presStyleIdx="0" presStyleCnt="3">
        <dgm:presLayoutVars>
          <dgm:chMax val="0"/>
          <dgm:chPref val="0"/>
          <dgm:bulletEnabled val="1"/>
        </dgm:presLayoutVars>
      </dgm:prSet>
      <dgm:spPr/>
      <dgm:t>
        <a:bodyPr/>
        <a:lstStyle/>
        <a:p>
          <a:endParaRPr lang="en-ZA"/>
        </a:p>
      </dgm:t>
    </dgm:pt>
    <dgm:pt modelId="{09E8CA6C-4121-4238-8B2C-48A1F1CFFB10}" type="pres">
      <dgm:prSet presAssocID="{5EEE08E6-430B-426D-A48A-DEFD97847B90}" presName="desTx" presStyleLbl="alignAccFollowNode1" presStyleIdx="0" presStyleCnt="3">
        <dgm:presLayoutVars>
          <dgm:bulletEnabled val="1"/>
        </dgm:presLayoutVars>
      </dgm:prSet>
      <dgm:spPr/>
      <dgm:t>
        <a:bodyPr/>
        <a:lstStyle/>
        <a:p>
          <a:endParaRPr lang="en-ZA"/>
        </a:p>
      </dgm:t>
    </dgm:pt>
    <dgm:pt modelId="{E71EDD81-B58F-4B6E-8CDE-3106DE7748F5}" type="pres">
      <dgm:prSet presAssocID="{4D363CA1-D5E2-4C2F-8324-01A335CBE759}" presName="space" presStyleCnt="0"/>
      <dgm:spPr/>
    </dgm:pt>
    <dgm:pt modelId="{FE1CAA79-6A2D-4682-B452-1167B54007AD}" type="pres">
      <dgm:prSet presAssocID="{CEAA5311-8E78-426D-AA0E-2594962E1807}" presName="composite" presStyleCnt="0"/>
      <dgm:spPr/>
    </dgm:pt>
    <dgm:pt modelId="{5EEB9B79-EA87-451D-B94E-F98EA2E4C992}" type="pres">
      <dgm:prSet presAssocID="{CEAA5311-8E78-426D-AA0E-2594962E1807}" presName="parTx" presStyleLbl="alignNode1" presStyleIdx="1" presStyleCnt="3">
        <dgm:presLayoutVars>
          <dgm:chMax val="0"/>
          <dgm:chPref val="0"/>
          <dgm:bulletEnabled val="1"/>
        </dgm:presLayoutVars>
      </dgm:prSet>
      <dgm:spPr/>
      <dgm:t>
        <a:bodyPr/>
        <a:lstStyle/>
        <a:p>
          <a:endParaRPr lang="en-ZA"/>
        </a:p>
      </dgm:t>
    </dgm:pt>
    <dgm:pt modelId="{AD1FE16C-F27A-4083-BCC0-934393A164EE}" type="pres">
      <dgm:prSet presAssocID="{CEAA5311-8E78-426D-AA0E-2594962E1807}" presName="desTx" presStyleLbl="alignAccFollowNode1" presStyleIdx="1" presStyleCnt="3">
        <dgm:presLayoutVars>
          <dgm:bulletEnabled val="1"/>
        </dgm:presLayoutVars>
      </dgm:prSet>
      <dgm:spPr/>
      <dgm:t>
        <a:bodyPr/>
        <a:lstStyle/>
        <a:p>
          <a:endParaRPr lang="en-ZA"/>
        </a:p>
      </dgm:t>
    </dgm:pt>
    <dgm:pt modelId="{9BDCA32E-0726-48E6-8EBB-80A21ED955A9}" type="pres">
      <dgm:prSet presAssocID="{6035F509-61DD-4BC6-85A0-3340B839F35F}" presName="space" presStyleCnt="0"/>
      <dgm:spPr/>
    </dgm:pt>
    <dgm:pt modelId="{6ED91263-0769-4AF4-9924-ECD98EE1A41D}" type="pres">
      <dgm:prSet presAssocID="{A4676ACE-5F80-4CF7-8F8B-1D1C18A93125}" presName="composite" presStyleCnt="0"/>
      <dgm:spPr/>
    </dgm:pt>
    <dgm:pt modelId="{221E2F04-282D-4252-917C-37D5D4E81365}" type="pres">
      <dgm:prSet presAssocID="{A4676ACE-5F80-4CF7-8F8B-1D1C18A93125}" presName="parTx" presStyleLbl="alignNode1" presStyleIdx="2" presStyleCnt="3">
        <dgm:presLayoutVars>
          <dgm:chMax val="0"/>
          <dgm:chPref val="0"/>
          <dgm:bulletEnabled val="1"/>
        </dgm:presLayoutVars>
      </dgm:prSet>
      <dgm:spPr/>
      <dgm:t>
        <a:bodyPr/>
        <a:lstStyle/>
        <a:p>
          <a:endParaRPr lang="en-ZA"/>
        </a:p>
      </dgm:t>
    </dgm:pt>
    <dgm:pt modelId="{EB54A479-66C1-42AC-832D-64BB53B9B1C2}" type="pres">
      <dgm:prSet presAssocID="{A4676ACE-5F80-4CF7-8F8B-1D1C18A93125}" presName="desTx" presStyleLbl="alignAccFollowNode1" presStyleIdx="2" presStyleCnt="3">
        <dgm:presLayoutVars>
          <dgm:bulletEnabled val="1"/>
        </dgm:presLayoutVars>
      </dgm:prSet>
      <dgm:spPr/>
      <dgm:t>
        <a:bodyPr/>
        <a:lstStyle/>
        <a:p>
          <a:endParaRPr lang="en-ZA"/>
        </a:p>
      </dgm:t>
    </dgm:pt>
  </dgm:ptLst>
  <dgm:cxnLst>
    <dgm:cxn modelId="{F9E01448-83A4-478D-BA95-18B9F6566882}" srcId="{CEAA5311-8E78-426D-AA0E-2594962E1807}" destId="{42B724BE-5505-4826-A593-914E07B1B42D}" srcOrd="5" destOrd="0" parTransId="{4A5C9882-9534-4C42-A3A1-996D0181C279}" sibTransId="{9EC20B5B-1C4A-49EB-9E0E-AB4CF3AA25F3}"/>
    <dgm:cxn modelId="{91DE27B6-6430-4FDF-82AF-3CD51B2E71F7}" type="presOf" srcId="{0677FF8D-CD9B-4DFC-A997-AFECC5390501}" destId="{09E8CA6C-4121-4238-8B2C-48A1F1CFFB10}" srcOrd="0" destOrd="0" presId="urn:microsoft.com/office/officeart/2005/8/layout/hList1"/>
    <dgm:cxn modelId="{0FEF0E9C-E71C-4CBB-B879-65F2E744F877}" srcId="{A4676ACE-5F80-4CF7-8F8B-1D1C18A93125}" destId="{0BD29242-F962-485B-82C1-4B25D00EBD1A}" srcOrd="3" destOrd="0" parTransId="{51A43CE4-A07C-4F80-95BA-F7C8660E29AC}" sibTransId="{EAE197AF-4B6C-494C-AE2E-9D0CFE0DDAD8}"/>
    <dgm:cxn modelId="{60553B5B-7CEE-4426-9C40-EB2D1162282A}" type="presOf" srcId="{45C69FB6-F88A-48A5-BF0E-568F99227B4B}" destId="{09E8CA6C-4121-4238-8B2C-48A1F1CFFB10}" srcOrd="0" destOrd="1" presId="urn:microsoft.com/office/officeart/2005/8/layout/hList1"/>
    <dgm:cxn modelId="{98796D37-3A22-4134-8A4B-68978A5EA249}" srcId="{A4676ACE-5F80-4CF7-8F8B-1D1C18A93125}" destId="{A7176714-14EE-4E59-98EB-12A60CE8BAA9}" srcOrd="1" destOrd="0" parTransId="{F9337B94-AD6F-45BF-A6DF-8770E84C95A4}" sibTransId="{29E409FB-02A9-4B47-8F6F-82E92ED981AA}"/>
    <dgm:cxn modelId="{4CF03CB2-6065-4F3D-87F1-27B21178FA80}" type="presOf" srcId="{BC7D29F3-0289-4A0F-A6C8-458D14C2CE5B}" destId="{AD1FE16C-F27A-4083-BCC0-934393A164EE}" srcOrd="0" destOrd="3" presId="urn:microsoft.com/office/officeart/2005/8/layout/hList1"/>
    <dgm:cxn modelId="{4FA2CB7E-02EB-40AD-909E-380D8A093A7D}" srcId="{CEAA5311-8E78-426D-AA0E-2594962E1807}" destId="{BC7D29F3-0289-4A0F-A6C8-458D14C2CE5B}" srcOrd="3" destOrd="0" parTransId="{175A23AC-BD46-4AB8-A970-744DAB62BC45}" sibTransId="{AFEE8B15-E4D1-40C1-94A3-F4C2872D24BD}"/>
    <dgm:cxn modelId="{35F06BCC-C693-43C0-9EB4-74060DB5B91C}" type="presOf" srcId="{05D4B723-5D86-4187-AD53-CDBBD60C3D9F}" destId="{AD1FE16C-F27A-4083-BCC0-934393A164EE}" srcOrd="0" destOrd="1" presId="urn:microsoft.com/office/officeart/2005/8/layout/hList1"/>
    <dgm:cxn modelId="{940C5EC8-039C-4B69-BC4F-57F7D56E6ABB}" srcId="{CEAA5311-8E78-426D-AA0E-2594962E1807}" destId="{05D4B723-5D86-4187-AD53-CDBBD60C3D9F}" srcOrd="1" destOrd="0" parTransId="{6DAA4E2A-CA19-48F5-BA5B-4B8AC9D6C2B5}" sibTransId="{AA3D3A63-BF4E-4B52-8214-E00D28C23674}"/>
    <dgm:cxn modelId="{441C12FA-CB62-425C-815E-54A22B231456}" type="presOf" srcId="{EC068D31-198F-4C22-A632-6C1F1C4BD75B}" destId="{EB54A479-66C1-42AC-832D-64BB53B9B1C2}" srcOrd="0" destOrd="4" presId="urn:microsoft.com/office/officeart/2005/8/layout/hList1"/>
    <dgm:cxn modelId="{068C9318-3185-4766-929A-F410D996B033}" srcId="{5EEE08E6-430B-426D-A48A-DEFD97847B90}" destId="{C9EF9645-44CC-4660-9C6D-0FFFFA504395}" srcOrd="7" destOrd="0" parTransId="{A5AA8774-576B-4E9A-B386-C1D5CEB13B75}" sibTransId="{340448EE-860B-4956-9911-4E82473831D2}"/>
    <dgm:cxn modelId="{6A5A37B1-095A-42EB-8684-1E54C975F671}" srcId="{5EEE08E6-430B-426D-A48A-DEFD97847B90}" destId="{84D5AF70-71DE-4997-8F2C-D3169218D3EB}" srcOrd="8" destOrd="0" parTransId="{FCB46278-8A4A-48B0-88A0-30D1B06FF2A7}" sibTransId="{9800E01D-EF5F-4950-8B0E-E9886153EBE8}"/>
    <dgm:cxn modelId="{47FBD8C5-8F3C-462C-8209-EB4718ECC410}" type="presOf" srcId="{B8D71940-9CE3-432F-BBBD-2DC993155514}" destId="{09E8CA6C-4121-4238-8B2C-48A1F1CFFB10}" srcOrd="0" destOrd="4" presId="urn:microsoft.com/office/officeart/2005/8/layout/hList1"/>
    <dgm:cxn modelId="{563F7DB9-5939-41AC-A35B-4EBA4BCE3A33}" type="presOf" srcId="{F0AD1E2F-9834-49FB-9094-919E76221A1A}" destId="{AD1FE16C-F27A-4083-BCC0-934393A164EE}" srcOrd="0" destOrd="2" presId="urn:microsoft.com/office/officeart/2005/8/layout/hList1"/>
    <dgm:cxn modelId="{626E4EA3-093F-4DA9-9D00-04911956EE49}" srcId="{5EEE08E6-430B-426D-A48A-DEFD97847B90}" destId="{48081F20-1C8B-482D-9E8A-34E94DFC960F}" srcOrd="2" destOrd="0" parTransId="{050CA2B4-C7D9-42CE-8C7B-3CDCAA73FC11}" sibTransId="{C05A8623-3AD6-4990-B5D7-F8DA409E03D7}"/>
    <dgm:cxn modelId="{089869BF-928B-443C-AC01-DDC22C749D4C}" srcId="{5EEE08E6-430B-426D-A48A-DEFD97847B90}" destId="{E659BCAC-884A-4503-810C-A5D7C2190F75}" srcOrd="3" destOrd="0" parTransId="{C6442675-CC49-4A6B-9213-0DE432436025}" sibTransId="{4E7CE015-B713-4B62-ACC6-500C4021164D}"/>
    <dgm:cxn modelId="{1B1DC036-84B9-494E-A6B4-B6734F432A3C}" srcId="{CEAA5311-8E78-426D-AA0E-2594962E1807}" destId="{DC3D6FFD-921F-4398-8549-8C6BCD056C7C}" srcOrd="0" destOrd="0" parTransId="{75237058-3584-4E15-8C9C-10DE117AF370}" sibTransId="{03ED19D3-701E-4475-9B1D-E77DC431A2AB}"/>
    <dgm:cxn modelId="{49660B34-7AB2-4272-A340-62D44901BCE0}" srcId="{5EEE08E6-430B-426D-A48A-DEFD97847B90}" destId="{0677FF8D-CD9B-4DFC-A997-AFECC5390501}" srcOrd="0" destOrd="0" parTransId="{ACA5FDE1-A79B-4054-A5DE-A564DC3AF70C}" sibTransId="{FAFB7BF8-6EBF-4944-A8DB-E56E5EB9DBE9}"/>
    <dgm:cxn modelId="{9AB50040-B5CA-4498-BF12-7181428A255C}" srcId="{A4676ACE-5F80-4CF7-8F8B-1D1C18A93125}" destId="{3820A52F-14B1-4520-8D35-FB35B158493F}" srcOrd="0" destOrd="0" parTransId="{F5DA3F28-3230-418A-8A4A-7E4BE119728D}" sibTransId="{1718AF5B-CA90-4236-BDAC-90BBC5FA33FC}"/>
    <dgm:cxn modelId="{B9D41838-EB9F-4354-A31C-3B59ECCF3FE3}" type="presOf" srcId="{A4676ACE-5F80-4CF7-8F8B-1D1C18A93125}" destId="{221E2F04-282D-4252-917C-37D5D4E81365}" srcOrd="0" destOrd="0" presId="urn:microsoft.com/office/officeart/2005/8/layout/hList1"/>
    <dgm:cxn modelId="{FF73059E-4CB4-4446-AE12-C36220D69E3F}" type="presOf" srcId="{7C4C852F-5039-4667-9C90-341DC91ED3C6}" destId="{AD1FE16C-F27A-4083-BCC0-934393A164EE}" srcOrd="0" destOrd="4" presId="urn:microsoft.com/office/officeart/2005/8/layout/hList1"/>
    <dgm:cxn modelId="{42EA040F-5C59-47B2-931E-48409F83C92E}" srcId="{A4676ACE-5F80-4CF7-8F8B-1D1C18A93125}" destId="{EC068D31-198F-4C22-A632-6C1F1C4BD75B}" srcOrd="4" destOrd="0" parTransId="{6BB7D8B3-A02F-4A6D-AD99-85D28AD604B2}" sibTransId="{2F6D5957-0B10-4FE9-BB14-1AA3D4B98EEB}"/>
    <dgm:cxn modelId="{8567EA37-1F5E-4D11-9F9C-7711FA123352}" srcId="{CEAA5311-8E78-426D-AA0E-2594962E1807}" destId="{7C4C852F-5039-4667-9C90-341DC91ED3C6}" srcOrd="4" destOrd="0" parTransId="{8FCEA3C4-60BA-4444-8557-C6F03573BF61}" sibTransId="{059D4495-4E34-49CC-90C6-76E65FBA59C1}"/>
    <dgm:cxn modelId="{7AB489E8-7D19-41D5-8AB2-090344678478}" type="presOf" srcId="{C9EF9645-44CC-4660-9C6D-0FFFFA504395}" destId="{09E8CA6C-4121-4238-8B2C-48A1F1CFFB10}" srcOrd="0" destOrd="7" presId="urn:microsoft.com/office/officeart/2005/8/layout/hList1"/>
    <dgm:cxn modelId="{E13CC5CB-AD3C-4BAC-8B11-95328D8E76AE}" type="presOf" srcId="{3820A52F-14B1-4520-8D35-FB35B158493F}" destId="{EB54A479-66C1-42AC-832D-64BB53B9B1C2}" srcOrd="0" destOrd="0" presId="urn:microsoft.com/office/officeart/2005/8/layout/hList1"/>
    <dgm:cxn modelId="{7EE5BFE6-2785-4D28-911C-002372CCBE1B}" type="presOf" srcId="{A7176714-14EE-4E59-98EB-12A60CE8BAA9}" destId="{EB54A479-66C1-42AC-832D-64BB53B9B1C2}" srcOrd="0" destOrd="1" presId="urn:microsoft.com/office/officeart/2005/8/layout/hList1"/>
    <dgm:cxn modelId="{995E6E46-9851-44B4-98DF-F5A2A1050EC1}" srcId="{5EEE08E6-430B-426D-A48A-DEFD97847B90}" destId="{5C62B658-5A0A-4B68-80C8-8DB263202918}" srcOrd="6" destOrd="0" parTransId="{CFB4A299-24C7-43D3-9CFD-6D68649DB1EA}" sibTransId="{3BAD9EDB-F430-43CD-B1FA-FD235111A6D0}"/>
    <dgm:cxn modelId="{EF2192B2-2AD4-42D9-A1E6-A4A5ABBBD146}" srcId="{45C763EA-4C42-4F95-8A9A-CA2F6E340809}" destId="{CEAA5311-8E78-426D-AA0E-2594962E1807}" srcOrd="1" destOrd="0" parTransId="{67F66719-4A72-4B43-BD2F-CE3B623E1143}" sibTransId="{6035F509-61DD-4BC6-85A0-3340B839F35F}"/>
    <dgm:cxn modelId="{5B5F942A-229B-4FB7-A6F3-C4E877B50CA9}" srcId="{5EEE08E6-430B-426D-A48A-DEFD97847B90}" destId="{45C69FB6-F88A-48A5-BF0E-568F99227B4B}" srcOrd="1" destOrd="0" parTransId="{81294A90-A434-4E9C-B674-B82ED05CABB1}" sibTransId="{6AD4BAA6-6514-47DA-8212-42B223F5CD03}"/>
    <dgm:cxn modelId="{6F85DCDD-4974-4925-8121-5C44D71CE737}" type="presOf" srcId="{5C62B658-5A0A-4B68-80C8-8DB263202918}" destId="{09E8CA6C-4121-4238-8B2C-48A1F1CFFB10}" srcOrd="0" destOrd="6" presId="urn:microsoft.com/office/officeart/2005/8/layout/hList1"/>
    <dgm:cxn modelId="{DEC2D786-00DE-4562-891E-02BBA21DCE41}" type="presOf" srcId="{DC3D6FFD-921F-4398-8549-8C6BCD056C7C}" destId="{AD1FE16C-F27A-4083-BCC0-934393A164EE}" srcOrd="0" destOrd="0" presId="urn:microsoft.com/office/officeart/2005/8/layout/hList1"/>
    <dgm:cxn modelId="{0FFA2710-B946-4657-8492-E3E2C139DFC9}" type="presOf" srcId="{E659BCAC-884A-4503-810C-A5D7C2190F75}" destId="{09E8CA6C-4121-4238-8B2C-48A1F1CFFB10}" srcOrd="0" destOrd="3" presId="urn:microsoft.com/office/officeart/2005/8/layout/hList1"/>
    <dgm:cxn modelId="{D7149B16-B897-46E9-BD21-B497B79EBC88}" srcId="{CEAA5311-8E78-426D-AA0E-2594962E1807}" destId="{F0AD1E2F-9834-49FB-9094-919E76221A1A}" srcOrd="2" destOrd="0" parTransId="{2901CA0E-FD1F-4054-8DB8-6CC47B9B251E}" sibTransId="{03371214-39D2-4B5C-B42B-5C559E92BF8D}"/>
    <dgm:cxn modelId="{C842382A-70A7-4C76-B808-EA3085987C1D}" type="presOf" srcId="{48081F20-1C8B-482D-9E8A-34E94DFC960F}" destId="{09E8CA6C-4121-4238-8B2C-48A1F1CFFB10}" srcOrd="0" destOrd="2" presId="urn:microsoft.com/office/officeart/2005/8/layout/hList1"/>
    <dgm:cxn modelId="{03B08F0D-0F64-4F33-94EB-00647FB3C458}" srcId="{45C763EA-4C42-4F95-8A9A-CA2F6E340809}" destId="{5EEE08E6-430B-426D-A48A-DEFD97847B90}" srcOrd="0" destOrd="0" parTransId="{7158BDD4-1412-4367-9166-5923D0EC1CA9}" sibTransId="{4D363CA1-D5E2-4C2F-8324-01A335CBE759}"/>
    <dgm:cxn modelId="{55F31DAF-79B4-4D47-A35F-7550F0B8F4E4}" type="presOf" srcId="{84D5AF70-71DE-4997-8F2C-D3169218D3EB}" destId="{09E8CA6C-4121-4238-8B2C-48A1F1CFFB10}" srcOrd="0" destOrd="8" presId="urn:microsoft.com/office/officeart/2005/8/layout/hList1"/>
    <dgm:cxn modelId="{D67D85DC-28AE-4112-B4FA-88F8E6CB55E8}" srcId="{5EEE08E6-430B-426D-A48A-DEFD97847B90}" destId="{B8D71940-9CE3-432F-BBBD-2DC993155514}" srcOrd="4" destOrd="0" parTransId="{DEA464F1-F505-4D88-8416-A3FF9A248587}" sibTransId="{AFA07EBC-BEAD-4A57-A5C8-A5B57789BF85}"/>
    <dgm:cxn modelId="{6EA57052-292A-4110-8C26-165DDDB93A51}" srcId="{45C763EA-4C42-4F95-8A9A-CA2F6E340809}" destId="{A4676ACE-5F80-4CF7-8F8B-1D1C18A93125}" srcOrd="2" destOrd="0" parTransId="{598ED2A6-46DC-4004-8FB1-8E70F2452C20}" sibTransId="{5D0D3BF4-9046-438D-BFA3-2E823CBD0620}"/>
    <dgm:cxn modelId="{31C17CB6-D0FD-4761-B9BD-9A1EF52AC704}" srcId="{5EEE08E6-430B-426D-A48A-DEFD97847B90}" destId="{78BA3A64-CF26-487E-8751-10CDCC4499CA}" srcOrd="5" destOrd="0" parTransId="{6182E6E5-8239-4B8C-8168-AE52565ECE1A}" sibTransId="{16D5A9AE-7F5F-4689-8BD7-CD7731E2C0B2}"/>
    <dgm:cxn modelId="{ECC8776D-D6FF-4264-A9F6-4D6324B8FC4B}" type="presOf" srcId="{0BD29242-F962-485B-82C1-4B25D00EBD1A}" destId="{EB54A479-66C1-42AC-832D-64BB53B9B1C2}" srcOrd="0" destOrd="3" presId="urn:microsoft.com/office/officeart/2005/8/layout/hList1"/>
    <dgm:cxn modelId="{F712246D-5712-4F81-9217-F5BB9BD0B053}" type="presOf" srcId="{78BA3A64-CF26-487E-8751-10CDCC4499CA}" destId="{09E8CA6C-4121-4238-8B2C-48A1F1CFFB10}" srcOrd="0" destOrd="5" presId="urn:microsoft.com/office/officeart/2005/8/layout/hList1"/>
    <dgm:cxn modelId="{456F2E8F-9418-44F8-8F5D-4B5C6FFB7FE5}" type="presOf" srcId="{5EEE08E6-430B-426D-A48A-DEFD97847B90}" destId="{8CAE8A20-D29E-4FDF-A1EF-FAEB3637C0D8}" srcOrd="0" destOrd="0" presId="urn:microsoft.com/office/officeart/2005/8/layout/hList1"/>
    <dgm:cxn modelId="{2E1E991E-1077-44FE-83CD-C29C459075A5}" srcId="{A4676ACE-5F80-4CF7-8F8B-1D1C18A93125}" destId="{88B83E99-0161-4575-AC91-D59C72DC7941}" srcOrd="2" destOrd="0" parTransId="{38971CD7-3BD4-470B-A031-774DF781CA2D}" sibTransId="{13CC56C0-6946-4CD1-83B1-411E5DD2C851}"/>
    <dgm:cxn modelId="{4F1E8E98-2E20-476E-87CF-64F93EB05A72}" type="presOf" srcId="{CEAA5311-8E78-426D-AA0E-2594962E1807}" destId="{5EEB9B79-EA87-451D-B94E-F98EA2E4C992}" srcOrd="0" destOrd="0" presId="urn:microsoft.com/office/officeart/2005/8/layout/hList1"/>
    <dgm:cxn modelId="{34E2322E-2474-4167-B7B0-0B1DD857055C}" type="presOf" srcId="{45C763EA-4C42-4F95-8A9A-CA2F6E340809}" destId="{53B50319-C185-4A4D-81E2-D9E47A67A07A}" srcOrd="0" destOrd="0" presId="urn:microsoft.com/office/officeart/2005/8/layout/hList1"/>
    <dgm:cxn modelId="{30101F5D-7B5D-4C2F-A41A-0B8EDE9BE299}" type="presOf" srcId="{42B724BE-5505-4826-A593-914E07B1B42D}" destId="{AD1FE16C-F27A-4083-BCC0-934393A164EE}" srcOrd="0" destOrd="5" presId="urn:microsoft.com/office/officeart/2005/8/layout/hList1"/>
    <dgm:cxn modelId="{6BBC6567-F4CA-4552-A875-F255FF53549B}" type="presOf" srcId="{88B83E99-0161-4575-AC91-D59C72DC7941}" destId="{EB54A479-66C1-42AC-832D-64BB53B9B1C2}" srcOrd="0" destOrd="2" presId="urn:microsoft.com/office/officeart/2005/8/layout/hList1"/>
    <dgm:cxn modelId="{FF965ECC-0E55-400F-B2DB-9D85DC26363F}" type="presParOf" srcId="{53B50319-C185-4A4D-81E2-D9E47A67A07A}" destId="{2A4223D6-F868-4707-83B5-F391953D4345}" srcOrd="0" destOrd="0" presId="urn:microsoft.com/office/officeart/2005/8/layout/hList1"/>
    <dgm:cxn modelId="{5795ED63-9B04-4DCE-BF8A-7BABEF136F41}" type="presParOf" srcId="{2A4223D6-F868-4707-83B5-F391953D4345}" destId="{8CAE8A20-D29E-4FDF-A1EF-FAEB3637C0D8}" srcOrd="0" destOrd="0" presId="urn:microsoft.com/office/officeart/2005/8/layout/hList1"/>
    <dgm:cxn modelId="{6D7B89CE-C2D1-4D2D-BFD1-616E27235042}" type="presParOf" srcId="{2A4223D6-F868-4707-83B5-F391953D4345}" destId="{09E8CA6C-4121-4238-8B2C-48A1F1CFFB10}" srcOrd="1" destOrd="0" presId="urn:microsoft.com/office/officeart/2005/8/layout/hList1"/>
    <dgm:cxn modelId="{C84391E3-0B46-410A-AE69-A3664EF2515D}" type="presParOf" srcId="{53B50319-C185-4A4D-81E2-D9E47A67A07A}" destId="{E71EDD81-B58F-4B6E-8CDE-3106DE7748F5}" srcOrd="1" destOrd="0" presId="urn:microsoft.com/office/officeart/2005/8/layout/hList1"/>
    <dgm:cxn modelId="{2E51B976-D596-46FC-835F-DD76ED3CC815}" type="presParOf" srcId="{53B50319-C185-4A4D-81E2-D9E47A67A07A}" destId="{FE1CAA79-6A2D-4682-B452-1167B54007AD}" srcOrd="2" destOrd="0" presId="urn:microsoft.com/office/officeart/2005/8/layout/hList1"/>
    <dgm:cxn modelId="{BCF7CD02-1C06-4EE5-B028-15B68D74CF10}" type="presParOf" srcId="{FE1CAA79-6A2D-4682-B452-1167B54007AD}" destId="{5EEB9B79-EA87-451D-B94E-F98EA2E4C992}" srcOrd="0" destOrd="0" presId="urn:microsoft.com/office/officeart/2005/8/layout/hList1"/>
    <dgm:cxn modelId="{06A9DC81-1E65-456D-88BA-7E5C6C2468BB}" type="presParOf" srcId="{FE1CAA79-6A2D-4682-B452-1167B54007AD}" destId="{AD1FE16C-F27A-4083-BCC0-934393A164EE}" srcOrd="1" destOrd="0" presId="urn:microsoft.com/office/officeart/2005/8/layout/hList1"/>
    <dgm:cxn modelId="{4E46ABCB-E986-4154-AF9C-F440B2F664A2}" type="presParOf" srcId="{53B50319-C185-4A4D-81E2-D9E47A67A07A}" destId="{9BDCA32E-0726-48E6-8EBB-80A21ED955A9}" srcOrd="3" destOrd="0" presId="urn:microsoft.com/office/officeart/2005/8/layout/hList1"/>
    <dgm:cxn modelId="{BB2CC7ED-9A7C-4100-91EE-81C7016200C8}" type="presParOf" srcId="{53B50319-C185-4A4D-81E2-D9E47A67A07A}" destId="{6ED91263-0769-4AF4-9924-ECD98EE1A41D}" srcOrd="4" destOrd="0" presId="urn:microsoft.com/office/officeart/2005/8/layout/hList1"/>
    <dgm:cxn modelId="{B6B1F0DB-2391-4AC9-AF5E-7A2CB826FCCA}" type="presParOf" srcId="{6ED91263-0769-4AF4-9924-ECD98EE1A41D}" destId="{221E2F04-282D-4252-917C-37D5D4E81365}" srcOrd="0" destOrd="0" presId="urn:microsoft.com/office/officeart/2005/8/layout/hList1"/>
    <dgm:cxn modelId="{3F8CC0FB-A886-44B5-B6EF-8108D74DCC73}" type="presParOf" srcId="{6ED91263-0769-4AF4-9924-ECD98EE1A41D}" destId="{EB54A479-66C1-42AC-832D-64BB53B9B1C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E582F0-2228-446E-857C-76AD10300F62}">
      <dsp:nvSpPr>
        <dsp:cNvPr id="0" name=""/>
        <dsp:cNvSpPr/>
      </dsp:nvSpPr>
      <dsp:spPr>
        <a:xfrm>
          <a:off x="552622" y="1917"/>
          <a:ext cx="1522511" cy="7612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PA Management in TFCAs (conservation professions)</a:t>
          </a:r>
          <a:endParaRPr lang="en-ZA" sz="1300" kern="1200" dirty="0"/>
        </a:p>
      </dsp:txBody>
      <dsp:txXfrm>
        <a:off x="574918" y="24213"/>
        <a:ext cx="1477919" cy="716663"/>
      </dsp:txXfrm>
    </dsp:sp>
    <dsp:sp modelId="{B26A3ECA-1291-40AA-822B-203516B46283}">
      <dsp:nvSpPr>
        <dsp:cNvPr id="0" name=""/>
        <dsp:cNvSpPr/>
      </dsp:nvSpPr>
      <dsp:spPr>
        <a:xfrm>
          <a:off x="704874" y="763173"/>
          <a:ext cx="152251" cy="570941"/>
        </a:xfrm>
        <a:custGeom>
          <a:avLst/>
          <a:gdLst/>
          <a:ahLst/>
          <a:cxnLst/>
          <a:rect l="0" t="0" r="0" b="0"/>
          <a:pathLst>
            <a:path>
              <a:moveTo>
                <a:pt x="0" y="0"/>
              </a:moveTo>
              <a:lnTo>
                <a:pt x="0" y="570941"/>
              </a:lnTo>
              <a:lnTo>
                <a:pt x="152251" y="5709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921C30-FBE9-446A-8E9D-F5EE23F54FB5}">
      <dsp:nvSpPr>
        <dsp:cNvPr id="0" name=""/>
        <dsp:cNvSpPr/>
      </dsp:nvSpPr>
      <dsp:spPr>
        <a:xfrm>
          <a:off x="857125" y="953487"/>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Warden/ PA manager</a:t>
          </a:r>
          <a:endParaRPr lang="en-ZA" sz="1300" kern="1200" dirty="0"/>
        </a:p>
      </dsp:txBody>
      <dsp:txXfrm>
        <a:off x="879421" y="975783"/>
        <a:ext cx="1173417" cy="716663"/>
      </dsp:txXfrm>
    </dsp:sp>
    <dsp:sp modelId="{FF544E17-B392-774A-BD34-DA5ADD440EB1}">
      <dsp:nvSpPr>
        <dsp:cNvPr id="0" name=""/>
        <dsp:cNvSpPr/>
      </dsp:nvSpPr>
      <dsp:spPr>
        <a:xfrm>
          <a:off x="704874" y="763173"/>
          <a:ext cx="152251" cy="1522511"/>
        </a:xfrm>
        <a:custGeom>
          <a:avLst/>
          <a:gdLst/>
          <a:ahLst/>
          <a:cxnLst/>
          <a:rect l="0" t="0" r="0" b="0"/>
          <a:pathLst>
            <a:path>
              <a:moveTo>
                <a:pt x="0" y="0"/>
              </a:moveTo>
              <a:lnTo>
                <a:pt x="0" y="1522511"/>
              </a:lnTo>
              <a:lnTo>
                <a:pt x="152251" y="1522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761F27-CC42-C949-8461-956F336573F7}">
      <dsp:nvSpPr>
        <dsp:cNvPr id="0" name=""/>
        <dsp:cNvSpPr/>
      </dsp:nvSpPr>
      <dsp:spPr>
        <a:xfrm>
          <a:off x="857125" y="190505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Senior Wildlife Officer/ Ranger</a:t>
          </a:r>
          <a:endParaRPr lang="en-ZA" sz="1300" kern="1200" dirty="0"/>
        </a:p>
      </dsp:txBody>
      <dsp:txXfrm>
        <a:off x="879421" y="1927352"/>
        <a:ext cx="1173417" cy="716663"/>
      </dsp:txXfrm>
    </dsp:sp>
    <dsp:sp modelId="{50EC0BAD-E2E3-5640-A2E1-0AEF21B7EB6F}">
      <dsp:nvSpPr>
        <dsp:cNvPr id="0" name=""/>
        <dsp:cNvSpPr/>
      </dsp:nvSpPr>
      <dsp:spPr>
        <a:xfrm>
          <a:off x="704874" y="763173"/>
          <a:ext cx="152251" cy="2474081"/>
        </a:xfrm>
        <a:custGeom>
          <a:avLst/>
          <a:gdLst/>
          <a:ahLst/>
          <a:cxnLst/>
          <a:rect l="0" t="0" r="0" b="0"/>
          <a:pathLst>
            <a:path>
              <a:moveTo>
                <a:pt x="0" y="0"/>
              </a:moveTo>
              <a:lnTo>
                <a:pt x="0" y="2474081"/>
              </a:lnTo>
              <a:lnTo>
                <a:pt x="152251" y="24740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FA4E8F-6B50-0549-8A82-75DC3C91AEBC}">
      <dsp:nvSpPr>
        <dsp:cNvPr id="0" name=""/>
        <dsp:cNvSpPr/>
      </dsp:nvSpPr>
      <dsp:spPr>
        <a:xfrm>
          <a:off x="857125" y="285662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(Social) Ecologist</a:t>
          </a:r>
          <a:endParaRPr lang="en-ZA" sz="1300" kern="1200" dirty="0"/>
        </a:p>
      </dsp:txBody>
      <dsp:txXfrm>
        <a:off x="879421" y="2878922"/>
        <a:ext cx="1173417" cy="716663"/>
      </dsp:txXfrm>
    </dsp:sp>
    <dsp:sp modelId="{36A931BB-D42A-4C4A-BFEE-A2A617FDB6B8}">
      <dsp:nvSpPr>
        <dsp:cNvPr id="0" name=""/>
        <dsp:cNvSpPr/>
      </dsp:nvSpPr>
      <dsp:spPr>
        <a:xfrm>
          <a:off x="704874" y="763173"/>
          <a:ext cx="152251" cy="3425651"/>
        </a:xfrm>
        <a:custGeom>
          <a:avLst/>
          <a:gdLst/>
          <a:ahLst/>
          <a:cxnLst/>
          <a:rect l="0" t="0" r="0" b="0"/>
          <a:pathLst>
            <a:path>
              <a:moveTo>
                <a:pt x="0" y="0"/>
              </a:moveTo>
              <a:lnTo>
                <a:pt x="0" y="3425651"/>
              </a:lnTo>
              <a:lnTo>
                <a:pt x="152251" y="342565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54C1C7-BF06-4295-9085-1028026BDB08}">
      <dsp:nvSpPr>
        <dsp:cNvPr id="0" name=""/>
        <dsp:cNvSpPr/>
      </dsp:nvSpPr>
      <dsp:spPr>
        <a:xfrm>
          <a:off x="857125" y="380819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Ranger/Scout</a:t>
          </a:r>
          <a:endParaRPr lang="en-ZA" sz="1300" kern="1200" dirty="0"/>
        </a:p>
      </dsp:txBody>
      <dsp:txXfrm>
        <a:off x="879421" y="3830492"/>
        <a:ext cx="1173417" cy="716663"/>
      </dsp:txXfrm>
    </dsp:sp>
    <dsp:sp modelId="{FB1B7A0E-5183-844B-BEEC-5F51B81D2524}">
      <dsp:nvSpPr>
        <dsp:cNvPr id="0" name=""/>
        <dsp:cNvSpPr/>
      </dsp:nvSpPr>
      <dsp:spPr>
        <a:xfrm>
          <a:off x="704874" y="763173"/>
          <a:ext cx="152251" cy="4377220"/>
        </a:xfrm>
        <a:custGeom>
          <a:avLst/>
          <a:gdLst/>
          <a:ahLst/>
          <a:cxnLst/>
          <a:rect l="0" t="0" r="0" b="0"/>
          <a:pathLst>
            <a:path>
              <a:moveTo>
                <a:pt x="0" y="0"/>
              </a:moveTo>
              <a:lnTo>
                <a:pt x="0" y="4377220"/>
              </a:lnTo>
              <a:lnTo>
                <a:pt x="152251" y="43772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79840C-CB3E-0C4E-9DD9-0995BFAE298E}">
      <dsp:nvSpPr>
        <dsp:cNvPr id="0" name=""/>
        <dsp:cNvSpPr/>
      </dsp:nvSpPr>
      <dsp:spPr>
        <a:xfrm>
          <a:off x="857125" y="475976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Extension services</a:t>
          </a:r>
          <a:endParaRPr lang="en-ZA" sz="1300" kern="1200" dirty="0"/>
        </a:p>
      </dsp:txBody>
      <dsp:txXfrm>
        <a:off x="879421" y="4782062"/>
        <a:ext cx="1173417" cy="716663"/>
      </dsp:txXfrm>
    </dsp:sp>
    <dsp:sp modelId="{E0330758-00C9-CB4B-AD38-5F2B192ABDE5}">
      <dsp:nvSpPr>
        <dsp:cNvPr id="0" name=""/>
        <dsp:cNvSpPr/>
      </dsp:nvSpPr>
      <dsp:spPr>
        <a:xfrm>
          <a:off x="2455762" y="1917"/>
          <a:ext cx="1522511" cy="7612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PA Management in TFCAs (specialist professions)</a:t>
          </a:r>
          <a:endParaRPr lang="en-ZA" sz="1300" kern="1200" dirty="0"/>
        </a:p>
      </dsp:txBody>
      <dsp:txXfrm>
        <a:off x="2478058" y="24213"/>
        <a:ext cx="1477919" cy="716663"/>
      </dsp:txXfrm>
    </dsp:sp>
    <dsp:sp modelId="{16A74A18-2899-4C40-B685-568C03EEC3A8}">
      <dsp:nvSpPr>
        <dsp:cNvPr id="0" name=""/>
        <dsp:cNvSpPr/>
      </dsp:nvSpPr>
      <dsp:spPr>
        <a:xfrm>
          <a:off x="2608013" y="763173"/>
          <a:ext cx="152251" cy="570941"/>
        </a:xfrm>
        <a:custGeom>
          <a:avLst/>
          <a:gdLst/>
          <a:ahLst/>
          <a:cxnLst/>
          <a:rect l="0" t="0" r="0" b="0"/>
          <a:pathLst>
            <a:path>
              <a:moveTo>
                <a:pt x="0" y="0"/>
              </a:moveTo>
              <a:lnTo>
                <a:pt x="0" y="570941"/>
              </a:lnTo>
              <a:lnTo>
                <a:pt x="152251" y="5709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13A74F-50B1-0041-B27A-DF26BE7563F5}">
      <dsp:nvSpPr>
        <dsp:cNvPr id="0" name=""/>
        <dsp:cNvSpPr/>
      </dsp:nvSpPr>
      <dsp:spPr>
        <a:xfrm>
          <a:off x="2760264" y="953487"/>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Veterinarian</a:t>
          </a:r>
          <a:endParaRPr lang="en-ZA" sz="1300" kern="1200" dirty="0"/>
        </a:p>
      </dsp:txBody>
      <dsp:txXfrm>
        <a:off x="2782560" y="975783"/>
        <a:ext cx="1173417" cy="716663"/>
      </dsp:txXfrm>
    </dsp:sp>
    <dsp:sp modelId="{8DE17A82-4BB5-4BA7-B960-F7AF1A08C600}">
      <dsp:nvSpPr>
        <dsp:cNvPr id="0" name=""/>
        <dsp:cNvSpPr/>
      </dsp:nvSpPr>
      <dsp:spPr>
        <a:xfrm>
          <a:off x="2608013" y="763173"/>
          <a:ext cx="152251" cy="1522511"/>
        </a:xfrm>
        <a:custGeom>
          <a:avLst/>
          <a:gdLst/>
          <a:ahLst/>
          <a:cxnLst/>
          <a:rect l="0" t="0" r="0" b="0"/>
          <a:pathLst>
            <a:path>
              <a:moveTo>
                <a:pt x="0" y="0"/>
              </a:moveTo>
              <a:lnTo>
                <a:pt x="0" y="1522511"/>
              </a:lnTo>
              <a:lnTo>
                <a:pt x="152251" y="1522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BB7484-A1FD-4E4D-B84C-A1B5283BADB5}">
      <dsp:nvSpPr>
        <dsp:cNvPr id="0" name=""/>
        <dsp:cNvSpPr/>
      </dsp:nvSpPr>
      <dsp:spPr>
        <a:xfrm>
          <a:off x="2760264" y="190505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Tourism officer</a:t>
          </a:r>
          <a:endParaRPr lang="en-ZA" sz="1300" kern="1200" dirty="0"/>
        </a:p>
      </dsp:txBody>
      <dsp:txXfrm>
        <a:off x="2782560" y="1927352"/>
        <a:ext cx="1173417" cy="716663"/>
      </dsp:txXfrm>
    </dsp:sp>
    <dsp:sp modelId="{B3C72C93-A274-9049-A430-98D332291E50}">
      <dsp:nvSpPr>
        <dsp:cNvPr id="0" name=""/>
        <dsp:cNvSpPr/>
      </dsp:nvSpPr>
      <dsp:spPr>
        <a:xfrm>
          <a:off x="2608013" y="763173"/>
          <a:ext cx="152251" cy="2474081"/>
        </a:xfrm>
        <a:custGeom>
          <a:avLst/>
          <a:gdLst/>
          <a:ahLst/>
          <a:cxnLst/>
          <a:rect l="0" t="0" r="0" b="0"/>
          <a:pathLst>
            <a:path>
              <a:moveTo>
                <a:pt x="0" y="0"/>
              </a:moveTo>
              <a:lnTo>
                <a:pt x="0" y="2474081"/>
              </a:lnTo>
              <a:lnTo>
                <a:pt x="152251" y="24740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E40387-C1CD-9E4A-850B-B5C5D3FF243C}">
      <dsp:nvSpPr>
        <dsp:cNvPr id="0" name=""/>
        <dsp:cNvSpPr/>
      </dsp:nvSpPr>
      <dsp:spPr>
        <a:xfrm>
          <a:off x="2760264" y="285662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Business and accounting</a:t>
          </a:r>
          <a:endParaRPr lang="en-ZA" sz="1300" kern="1200" dirty="0"/>
        </a:p>
      </dsp:txBody>
      <dsp:txXfrm>
        <a:off x="2782560" y="2878922"/>
        <a:ext cx="1173417" cy="716663"/>
      </dsp:txXfrm>
    </dsp:sp>
    <dsp:sp modelId="{5ACB5E80-346A-B648-BBC0-8BD6C4709026}">
      <dsp:nvSpPr>
        <dsp:cNvPr id="0" name=""/>
        <dsp:cNvSpPr/>
      </dsp:nvSpPr>
      <dsp:spPr>
        <a:xfrm>
          <a:off x="2608013" y="763173"/>
          <a:ext cx="152251" cy="3425651"/>
        </a:xfrm>
        <a:custGeom>
          <a:avLst/>
          <a:gdLst/>
          <a:ahLst/>
          <a:cxnLst/>
          <a:rect l="0" t="0" r="0" b="0"/>
          <a:pathLst>
            <a:path>
              <a:moveTo>
                <a:pt x="0" y="0"/>
              </a:moveTo>
              <a:lnTo>
                <a:pt x="0" y="3425651"/>
              </a:lnTo>
              <a:lnTo>
                <a:pt x="152251" y="342565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38F27D-E979-624D-BB00-698E85B68F86}">
      <dsp:nvSpPr>
        <dsp:cNvPr id="0" name=""/>
        <dsp:cNvSpPr/>
      </dsp:nvSpPr>
      <dsp:spPr>
        <a:xfrm>
          <a:off x="2760264" y="380819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Marketing and communication</a:t>
          </a:r>
          <a:endParaRPr lang="en-ZA" sz="1300" kern="1200" dirty="0"/>
        </a:p>
      </dsp:txBody>
      <dsp:txXfrm>
        <a:off x="2782560" y="3830492"/>
        <a:ext cx="1173417" cy="716663"/>
      </dsp:txXfrm>
    </dsp:sp>
    <dsp:sp modelId="{CA250C32-0261-7D48-AB3A-FBD97C62DB32}">
      <dsp:nvSpPr>
        <dsp:cNvPr id="0" name=""/>
        <dsp:cNvSpPr/>
      </dsp:nvSpPr>
      <dsp:spPr>
        <a:xfrm>
          <a:off x="2608013" y="763173"/>
          <a:ext cx="152251" cy="4377220"/>
        </a:xfrm>
        <a:custGeom>
          <a:avLst/>
          <a:gdLst/>
          <a:ahLst/>
          <a:cxnLst/>
          <a:rect l="0" t="0" r="0" b="0"/>
          <a:pathLst>
            <a:path>
              <a:moveTo>
                <a:pt x="0" y="0"/>
              </a:moveTo>
              <a:lnTo>
                <a:pt x="0" y="4377220"/>
              </a:lnTo>
              <a:lnTo>
                <a:pt x="152251" y="43772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4149FF-C698-FD47-B0DD-7FE2BB4B5FEF}">
      <dsp:nvSpPr>
        <dsp:cNvPr id="0" name=""/>
        <dsp:cNvSpPr/>
      </dsp:nvSpPr>
      <dsp:spPr>
        <a:xfrm>
          <a:off x="2760264" y="475976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Technical/ maintenance staff</a:t>
          </a:r>
          <a:endParaRPr lang="en-ZA" sz="1300" kern="1200" dirty="0"/>
        </a:p>
      </dsp:txBody>
      <dsp:txXfrm>
        <a:off x="2782560" y="4782062"/>
        <a:ext cx="1173417" cy="716663"/>
      </dsp:txXfrm>
    </dsp:sp>
    <dsp:sp modelId="{DC6FD138-60FF-4262-86C6-4936520C7A33}">
      <dsp:nvSpPr>
        <dsp:cNvPr id="0" name=""/>
        <dsp:cNvSpPr/>
      </dsp:nvSpPr>
      <dsp:spPr>
        <a:xfrm>
          <a:off x="4358901" y="1917"/>
          <a:ext cx="1522511" cy="7612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TFCA Management (general professions)</a:t>
          </a:r>
          <a:endParaRPr lang="en-ZA" sz="1300" kern="1200" dirty="0"/>
        </a:p>
      </dsp:txBody>
      <dsp:txXfrm>
        <a:off x="4381197" y="24213"/>
        <a:ext cx="1477919" cy="716663"/>
      </dsp:txXfrm>
    </dsp:sp>
    <dsp:sp modelId="{047AE9B6-19FF-6842-AC5E-76F86B28C4DE}">
      <dsp:nvSpPr>
        <dsp:cNvPr id="0" name=""/>
        <dsp:cNvSpPr/>
      </dsp:nvSpPr>
      <dsp:spPr>
        <a:xfrm>
          <a:off x="4511153" y="763173"/>
          <a:ext cx="152251" cy="570941"/>
        </a:xfrm>
        <a:custGeom>
          <a:avLst/>
          <a:gdLst/>
          <a:ahLst/>
          <a:cxnLst/>
          <a:rect l="0" t="0" r="0" b="0"/>
          <a:pathLst>
            <a:path>
              <a:moveTo>
                <a:pt x="0" y="0"/>
              </a:moveTo>
              <a:lnTo>
                <a:pt x="0" y="570941"/>
              </a:lnTo>
              <a:lnTo>
                <a:pt x="152251" y="5709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DF2BE7-E9F3-4148-BBB3-F86A0A8BDF80}">
      <dsp:nvSpPr>
        <dsp:cNvPr id="0" name=""/>
        <dsp:cNvSpPr/>
      </dsp:nvSpPr>
      <dsp:spPr>
        <a:xfrm>
          <a:off x="4663404" y="953487"/>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TFCA Coordinator</a:t>
          </a:r>
          <a:endParaRPr lang="en-ZA" sz="1300" kern="1200" dirty="0"/>
        </a:p>
      </dsp:txBody>
      <dsp:txXfrm>
        <a:off x="4685700" y="975783"/>
        <a:ext cx="1173417" cy="716663"/>
      </dsp:txXfrm>
    </dsp:sp>
    <dsp:sp modelId="{167119BB-3F59-5249-8707-131D0CEBB41D}">
      <dsp:nvSpPr>
        <dsp:cNvPr id="0" name=""/>
        <dsp:cNvSpPr/>
      </dsp:nvSpPr>
      <dsp:spPr>
        <a:xfrm>
          <a:off x="4511153" y="763173"/>
          <a:ext cx="152251" cy="1522511"/>
        </a:xfrm>
        <a:custGeom>
          <a:avLst/>
          <a:gdLst/>
          <a:ahLst/>
          <a:cxnLst/>
          <a:rect l="0" t="0" r="0" b="0"/>
          <a:pathLst>
            <a:path>
              <a:moveTo>
                <a:pt x="0" y="0"/>
              </a:moveTo>
              <a:lnTo>
                <a:pt x="0" y="1522511"/>
              </a:lnTo>
              <a:lnTo>
                <a:pt x="152251" y="1522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FC9787-D8CB-E246-9362-148B80D54602}">
      <dsp:nvSpPr>
        <dsp:cNvPr id="0" name=""/>
        <dsp:cNvSpPr/>
      </dsp:nvSpPr>
      <dsp:spPr>
        <a:xfrm>
          <a:off x="4663404" y="190505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TFCA negotiator</a:t>
          </a:r>
          <a:endParaRPr lang="en-ZA" sz="1300" kern="1200" dirty="0"/>
        </a:p>
      </dsp:txBody>
      <dsp:txXfrm>
        <a:off x="4685700" y="1927352"/>
        <a:ext cx="1173417" cy="716663"/>
      </dsp:txXfrm>
    </dsp:sp>
    <dsp:sp modelId="{E20CD97C-CF68-2242-8603-6EA285BC42A0}">
      <dsp:nvSpPr>
        <dsp:cNvPr id="0" name=""/>
        <dsp:cNvSpPr/>
      </dsp:nvSpPr>
      <dsp:spPr>
        <a:xfrm>
          <a:off x="4511153" y="763173"/>
          <a:ext cx="152251" cy="2474081"/>
        </a:xfrm>
        <a:custGeom>
          <a:avLst/>
          <a:gdLst/>
          <a:ahLst/>
          <a:cxnLst/>
          <a:rect l="0" t="0" r="0" b="0"/>
          <a:pathLst>
            <a:path>
              <a:moveTo>
                <a:pt x="0" y="0"/>
              </a:moveTo>
              <a:lnTo>
                <a:pt x="0" y="2474081"/>
              </a:lnTo>
              <a:lnTo>
                <a:pt x="152251" y="24740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42E38E-9A99-F947-9130-EE9BE84B049C}">
      <dsp:nvSpPr>
        <dsp:cNvPr id="0" name=""/>
        <dsp:cNvSpPr/>
      </dsp:nvSpPr>
      <dsp:spPr>
        <a:xfrm>
          <a:off x="4663404" y="285662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TFCA Sustainability planner</a:t>
          </a:r>
          <a:endParaRPr lang="en-ZA" sz="1300" kern="1200" dirty="0"/>
        </a:p>
      </dsp:txBody>
      <dsp:txXfrm>
        <a:off x="4685700" y="2878922"/>
        <a:ext cx="1173417" cy="716663"/>
      </dsp:txXfrm>
    </dsp:sp>
    <dsp:sp modelId="{387BA1BE-4BC3-F041-AE0F-E4812EA2ADAD}">
      <dsp:nvSpPr>
        <dsp:cNvPr id="0" name=""/>
        <dsp:cNvSpPr/>
      </dsp:nvSpPr>
      <dsp:spPr>
        <a:xfrm>
          <a:off x="6262041" y="1917"/>
          <a:ext cx="1522511" cy="7612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TFCA Management (specialist professions)</a:t>
          </a:r>
          <a:endParaRPr lang="en-ZA" sz="1300" kern="1200" dirty="0"/>
        </a:p>
      </dsp:txBody>
      <dsp:txXfrm>
        <a:off x="6284337" y="24213"/>
        <a:ext cx="1477919" cy="716663"/>
      </dsp:txXfrm>
    </dsp:sp>
    <dsp:sp modelId="{0341E9D9-7B6C-41E4-B4EB-DA06A30440AA}">
      <dsp:nvSpPr>
        <dsp:cNvPr id="0" name=""/>
        <dsp:cNvSpPr/>
      </dsp:nvSpPr>
      <dsp:spPr>
        <a:xfrm>
          <a:off x="6414292" y="763173"/>
          <a:ext cx="152251" cy="570941"/>
        </a:xfrm>
        <a:custGeom>
          <a:avLst/>
          <a:gdLst/>
          <a:ahLst/>
          <a:cxnLst/>
          <a:rect l="0" t="0" r="0" b="0"/>
          <a:pathLst>
            <a:path>
              <a:moveTo>
                <a:pt x="0" y="0"/>
              </a:moveTo>
              <a:lnTo>
                <a:pt x="0" y="570941"/>
              </a:lnTo>
              <a:lnTo>
                <a:pt x="152251" y="5709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7B981B-08FB-4B8D-8172-E21BF4673737}">
      <dsp:nvSpPr>
        <dsp:cNvPr id="0" name=""/>
        <dsp:cNvSpPr/>
      </dsp:nvSpPr>
      <dsp:spPr>
        <a:xfrm>
          <a:off x="6566543" y="953487"/>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Policy researcher</a:t>
          </a:r>
          <a:endParaRPr lang="en-ZA" sz="1300" kern="1200" dirty="0"/>
        </a:p>
      </dsp:txBody>
      <dsp:txXfrm>
        <a:off x="6588839" y="975783"/>
        <a:ext cx="1173417" cy="716663"/>
      </dsp:txXfrm>
    </dsp:sp>
    <dsp:sp modelId="{BAB8150F-14D4-4279-A044-C3BDE22E49E1}">
      <dsp:nvSpPr>
        <dsp:cNvPr id="0" name=""/>
        <dsp:cNvSpPr/>
      </dsp:nvSpPr>
      <dsp:spPr>
        <a:xfrm>
          <a:off x="6414292" y="763173"/>
          <a:ext cx="152251" cy="1522511"/>
        </a:xfrm>
        <a:custGeom>
          <a:avLst/>
          <a:gdLst/>
          <a:ahLst/>
          <a:cxnLst/>
          <a:rect l="0" t="0" r="0" b="0"/>
          <a:pathLst>
            <a:path>
              <a:moveTo>
                <a:pt x="0" y="0"/>
              </a:moveTo>
              <a:lnTo>
                <a:pt x="0" y="1522511"/>
              </a:lnTo>
              <a:lnTo>
                <a:pt x="152251" y="1522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A105CE-69FF-4AB1-AFA0-75407E8BC83E}">
      <dsp:nvSpPr>
        <dsp:cNvPr id="0" name=""/>
        <dsp:cNvSpPr/>
      </dsp:nvSpPr>
      <dsp:spPr>
        <a:xfrm>
          <a:off x="6566543" y="190505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Policy Advisor</a:t>
          </a:r>
          <a:endParaRPr lang="en-ZA" sz="1300" kern="1200" dirty="0"/>
        </a:p>
      </dsp:txBody>
      <dsp:txXfrm>
        <a:off x="6588839" y="1927352"/>
        <a:ext cx="1173417" cy="716663"/>
      </dsp:txXfrm>
    </dsp:sp>
    <dsp:sp modelId="{4AA347CA-338C-D74F-867D-74A76A69A6FD}">
      <dsp:nvSpPr>
        <dsp:cNvPr id="0" name=""/>
        <dsp:cNvSpPr/>
      </dsp:nvSpPr>
      <dsp:spPr>
        <a:xfrm>
          <a:off x="6414292" y="763173"/>
          <a:ext cx="152251" cy="2474081"/>
        </a:xfrm>
        <a:custGeom>
          <a:avLst/>
          <a:gdLst/>
          <a:ahLst/>
          <a:cxnLst/>
          <a:rect l="0" t="0" r="0" b="0"/>
          <a:pathLst>
            <a:path>
              <a:moveTo>
                <a:pt x="0" y="0"/>
              </a:moveTo>
              <a:lnTo>
                <a:pt x="0" y="2474081"/>
              </a:lnTo>
              <a:lnTo>
                <a:pt x="152251" y="24740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CCBA73-290C-434B-80E4-2FBD90100FE1}">
      <dsp:nvSpPr>
        <dsp:cNvPr id="0" name=""/>
        <dsp:cNvSpPr/>
      </dsp:nvSpPr>
      <dsp:spPr>
        <a:xfrm>
          <a:off x="6566543" y="285662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GIS and Spatial planner</a:t>
          </a:r>
          <a:endParaRPr lang="en-ZA" sz="1300" kern="1200" dirty="0"/>
        </a:p>
      </dsp:txBody>
      <dsp:txXfrm>
        <a:off x="6588839" y="2878922"/>
        <a:ext cx="1173417" cy="716663"/>
      </dsp:txXfrm>
    </dsp:sp>
    <dsp:sp modelId="{CC3F425C-FBF2-B94C-9C86-03FF6957F93D}">
      <dsp:nvSpPr>
        <dsp:cNvPr id="0" name=""/>
        <dsp:cNvSpPr/>
      </dsp:nvSpPr>
      <dsp:spPr>
        <a:xfrm>
          <a:off x="6414292" y="763173"/>
          <a:ext cx="152251" cy="3425651"/>
        </a:xfrm>
        <a:custGeom>
          <a:avLst/>
          <a:gdLst/>
          <a:ahLst/>
          <a:cxnLst/>
          <a:rect l="0" t="0" r="0" b="0"/>
          <a:pathLst>
            <a:path>
              <a:moveTo>
                <a:pt x="0" y="0"/>
              </a:moveTo>
              <a:lnTo>
                <a:pt x="0" y="3425651"/>
              </a:lnTo>
              <a:lnTo>
                <a:pt x="152251" y="342565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EFD3AD-06F2-824F-A4FA-1BA4546BA197}">
      <dsp:nvSpPr>
        <dsp:cNvPr id="0" name=""/>
        <dsp:cNvSpPr/>
      </dsp:nvSpPr>
      <dsp:spPr>
        <a:xfrm>
          <a:off x="6566543" y="380819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Veterinarian</a:t>
          </a:r>
          <a:endParaRPr lang="en-ZA" sz="1300" kern="1200" dirty="0"/>
        </a:p>
      </dsp:txBody>
      <dsp:txXfrm>
        <a:off x="6588839" y="3830492"/>
        <a:ext cx="1173417" cy="716663"/>
      </dsp:txXfrm>
    </dsp:sp>
    <dsp:sp modelId="{FC6571A6-FB6F-EC42-8EDF-0C4972D6AD51}">
      <dsp:nvSpPr>
        <dsp:cNvPr id="0" name=""/>
        <dsp:cNvSpPr/>
      </dsp:nvSpPr>
      <dsp:spPr>
        <a:xfrm>
          <a:off x="6414292" y="763173"/>
          <a:ext cx="152251" cy="4377220"/>
        </a:xfrm>
        <a:custGeom>
          <a:avLst/>
          <a:gdLst/>
          <a:ahLst/>
          <a:cxnLst/>
          <a:rect l="0" t="0" r="0" b="0"/>
          <a:pathLst>
            <a:path>
              <a:moveTo>
                <a:pt x="0" y="0"/>
              </a:moveTo>
              <a:lnTo>
                <a:pt x="0" y="4377220"/>
              </a:lnTo>
              <a:lnTo>
                <a:pt x="152251" y="43772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D864798-13D3-8444-B651-3172589D58AB}">
      <dsp:nvSpPr>
        <dsp:cNvPr id="0" name=""/>
        <dsp:cNvSpPr/>
      </dsp:nvSpPr>
      <dsp:spPr>
        <a:xfrm>
          <a:off x="6566543" y="4759766"/>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Business and accounting</a:t>
          </a:r>
          <a:endParaRPr lang="en-ZA" sz="1300" kern="1200" dirty="0"/>
        </a:p>
      </dsp:txBody>
      <dsp:txXfrm>
        <a:off x="6588839" y="4782062"/>
        <a:ext cx="1173417" cy="716663"/>
      </dsp:txXfrm>
    </dsp:sp>
    <dsp:sp modelId="{54140497-1E56-204D-A1DA-29247111F602}">
      <dsp:nvSpPr>
        <dsp:cNvPr id="0" name=""/>
        <dsp:cNvSpPr/>
      </dsp:nvSpPr>
      <dsp:spPr>
        <a:xfrm>
          <a:off x="6414292" y="763173"/>
          <a:ext cx="152251" cy="5328790"/>
        </a:xfrm>
        <a:custGeom>
          <a:avLst/>
          <a:gdLst/>
          <a:ahLst/>
          <a:cxnLst/>
          <a:rect l="0" t="0" r="0" b="0"/>
          <a:pathLst>
            <a:path>
              <a:moveTo>
                <a:pt x="0" y="0"/>
              </a:moveTo>
              <a:lnTo>
                <a:pt x="0" y="5328790"/>
              </a:lnTo>
              <a:lnTo>
                <a:pt x="152251" y="532879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271708-5367-6640-82F4-035F8E4EF8D8}">
      <dsp:nvSpPr>
        <dsp:cNvPr id="0" name=""/>
        <dsp:cNvSpPr/>
      </dsp:nvSpPr>
      <dsp:spPr>
        <a:xfrm>
          <a:off x="6566543" y="5711335"/>
          <a:ext cx="1218009" cy="7612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Marketing and communication</a:t>
          </a:r>
          <a:endParaRPr lang="en-ZA" sz="1300" kern="1200" dirty="0"/>
        </a:p>
      </dsp:txBody>
      <dsp:txXfrm>
        <a:off x="6588839" y="5733631"/>
        <a:ext cx="1173417" cy="7166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7363A7-6F06-41E0-909F-7F17A18BEC7C}">
      <dsp:nvSpPr>
        <dsp:cNvPr id="0" name=""/>
        <dsp:cNvSpPr/>
      </dsp:nvSpPr>
      <dsp:spPr>
        <a:xfrm>
          <a:off x="844337" y="3845"/>
          <a:ext cx="1521604" cy="7608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ZA" sz="1600" kern="1200" dirty="0" smtClean="0"/>
            <a:t>Tourism in TFCAs</a:t>
          </a:r>
          <a:endParaRPr lang="en-ZA" sz="1600" kern="1200" dirty="0"/>
        </a:p>
      </dsp:txBody>
      <dsp:txXfrm>
        <a:off x="866620" y="26128"/>
        <a:ext cx="1477038" cy="716236"/>
      </dsp:txXfrm>
    </dsp:sp>
    <dsp:sp modelId="{923ACD55-5918-407C-B1FE-37A09936F455}">
      <dsp:nvSpPr>
        <dsp:cNvPr id="0" name=""/>
        <dsp:cNvSpPr/>
      </dsp:nvSpPr>
      <dsp:spPr>
        <a:xfrm>
          <a:off x="996498" y="764647"/>
          <a:ext cx="152160" cy="570601"/>
        </a:xfrm>
        <a:custGeom>
          <a:avLst/>
          <a:gdLst/>
          <a:ahLst/>
          <a:cxnLst/>
          <a:rect l="0" t="0" r="0" b="0"/>
          <a:pathLst>
            <a:path>
              <a:moveTo>
                <a:pt x="0" y="0"/>
              </a:moveTo>
              <a:lnTo>
                <a:pt x="0" y="570601"/>
              </a:lnTo>
              <a:lnTo>
                <a:pt x="152160" y="5706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E0C409-CF81-4E3A-931D-AF60B36F912A}">
      <dsp:nvSpPr>
        <dsp:cNvPr id="0" name=""/>
        <dsp:cNvSpPr/>
      </dsp:nvSpPr>
      <dsp:spPr>
        <a:xfrm>
          <a:off x="1148658" y="954848"/>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Hospitality Industry</a:t>
          </a:r>
          <a:endParaRPr lang="en-ZA" sz="1300" kern="1200" dirty="0"/>
        </a:p>
      </dsp:txBody>
      <dsp:txXfrm>
        <a:off x="1170941" y="977131"/>
        <a:ext cx="1172717" cy="716236"/>
      </dsp:txXfrm>
    </dsp:sp>
    <dsp:sp modelId="{4981E485-6816-4014-852E-994D6D916F14}">
      <dsp:nvSpPr>
        <dsp:cNvPr id="0" name=""/>
        <dsp:cNvSpPr/>
      </dsp:nvSpPr>
      <dsp:spPr>
        <a:xfrm>
          <a:off x="996498" y="764647"/>
          <a:ext cx="152160" cy="1521604"/>
        </a:xfrm>
        <a:custGeom>
          <a:avLst/>
          <a:gdLst/>
          <a:ahLst/>
          <a:cxnLst/>
          <a:rect l="0" t="0" r="0" b="0"/>
          <a:pathLst>
            <a:path>
              <a:moveTo>
                <a:pt x="0" y="0"/>
              </a:moveTo>
              <a:lnTo>
                <a:pt x="0" y="1521604"/>
              </a:lnTo>
              <a:lnTo>
                <a:pt x="152160" y="15216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E4023C-A93E-4C43-96E1-92FF79643C5D}">
      <dsp:nvSpPr>
        <dsp:cNvPr id="0" name=""/>
        <dsp:cNvSpPr/>
      </dsp:nvSpPr>
      <dsp:spPr>
        <a:xfrm>
          <a:off x="1148658" y="1905850"/>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Event Management</a:t>
          </a:r>
          <a:endParaRPr lang="en-ZA" sz="1300" kern="1200" dirty="0"/>
        </a:p>
      </dsp:txBody>
      <dsp:txXfrm>
        <a:off x="1170941" y="1928133"/>
        <a:ext cx="1172717" cy="716236"/>
      </dsp:txXfrm>
    </dsp:sp>
    <dsp:sp modelId="{B361E262-F6C6-DB49-B708-1DEB6E294E4C}">
      <dsp:nvSpPr>
        <dsp:cNvPr id="0" name=""/>
        <dsp:cNvSpPr/>
      </dsp:nvSpPr>
      <dsp:spPr>
        <a:xfrm>
          <a:off x="996498" y="764647"/>
          <a:ext cx="152160" cy="2472606"/>
        </a:xfrm>
        <a:custGeom>
          <a:avLst/>
          <a:gdLst/>
          <a:ahLst/>
          <a:cxnLst/>
          <a:rect l="0" t="0" r="0" b="0"/>
          <a:pathLst>
            <a:path>
              <a:moveTo>
                <a:pt x="0" y="0"/>
              </a:moveTo>
              <a:lnTo>
                <a:pt x="0" y="2472606"/>
              </a:lnTo>
              <a:lnTo>
                <a:pt x="152160" y="247260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0405D3-792A-CE42-8615-3657F0953E4C}">
      <dsp:nvSpPr>
        <dsp:cNvPr id="0" name=""/>
        <dsp:cNvSpPr/>
      </dsp:nvSpPr>
      <dsp:spPr>
        <a:xfrm>
          <a:off x="1148658" y="2856853"/>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Guide</a:t>
          </a:r>
          <a:endParaRPr lang="en-ZA" sz="1300" kern="1200" dirty="0"/>
        </a:p>
      </dsp:txBody>
      <dsp:txXfrm>
        <a:off x="1170941" y="2879136"/>
        <a:ext cx="1172717" cy="716236"/>
      </dsp:txXfrm>
    </dsp:sp>
    <dsp:sp modelId="{56B40143-ABD8-7748-8C5A-0525FAF06485}">
      <dsp:nvSpPr>
        <dsp:cNvPr id="0" name=""/>
        <dsp:cNvSpPr/>
      </dsp:nvSpPr>
      <dsp:spPr>
        <a:xfrm>
          <a:off x="996498" y="764647"/>
          <a:ext cx="152160" cy="3423609"/>
        </a:xfrm>
        <a:custGeom>
          <a:avLst/>
          <a:gdLst/>
          <a:ahLst/>
          <a:cxnLst/>
          <a:rect l="0" t="0" r="0" b="0"/>
          <a:pathLst>
            <a:path>
              <a:moveTo>
                <a:pt x="0" y="0"/>
              </a:moveTo>
              <a:lnTo>
                <a:pt x="0" y="3423609"/>
              </a:lnTo>
              <a:lnTo>
                <a:pt x="152160" y="34236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484B45-40F6-3B48-9DF5-B4BF2B0D9AAF}">
      <dsp:nvSpPr>
        <dsp:cNvPr id="0" name=""/>
        <dsp:cNvSpPr/>
      </dsp:nvSpPr>
      <dsp:spPr>
        <a:xfrm>
          <a:off x="1148658" y="3807856"/>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Tracker</a:t>
          </a:r>
          <a:endParaRPr lang="en-ZA" sz="1300" kern="1200" dirty="0"/>
        </a:p>
      </dsp:txBody>
      <dsp:txXfrm>
        <a:off x="1170941" y="3830139"/>
        <a:ext cx="1172717" cy="716236"/>
      </dsp:txXfrm>
    </dsp:sp>
    <dsp:sp modelId="{F669130C-7E40-EB44-861F-FB39D2D62254}">
      <dsp:nvSpPr>
        <dsp:cNvPr id="0" name=""/>
        <dsp:cNvSpPr/>
      </dsp:nvSpPr>
      <dsp:spPr>
        <a:xfrm>
          <a:off x="996498" y="764647"/>
          <a:ext cx="152160" cy="4374612"/>
        </a:xfrm>
        <a:custGeom>
          <a:avLst/>
          <a:gdLst/>
          <a:ahLst/>
          <a:cxnLst/>
          <a:rect l="0" t="0" r="0" b="0"/>
          <a:pathLst>
            <a:path>
              <a:moveTo>
                <a:pt x="0" y="0"/>
              </a:moveTo>
              <a:lnTo>
                <a:pt x="0" y="4374612"/>
              </a:lnTo>
              <a:lnTo>
                <a:pt x="152160" y="43746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D2A6EC2-ECBA-3147-ACE7-567A3060F9BC}">
      <dsp:nvSpPr>
        <dsp:cNvPr id="0" name=""/>
        <dsp:cNvSpPr/>
      </dsp:nvSpPr>
      <dsp:spPr>
        <a:xfrm>
          <a:off x="1148658" y="4758858"/>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Professional Hunter</a:t>
          </a:r>
          <a:endParaRPr lang="en-ZA" sz="1300" kern="1200" dirty="0"/>
        </a:p>
      </dsp:txBody>
      <dsp:txXfrm>
        <a:off x="1170941" y="4781141"/>
        <a:ext cx="1172717" cy="716236"/>
      </dsp:txXfrm>
    </dsp:sp>
    <dsp:sp modelId="{43A3E711-E4FB-49A3-A562-E43AE3AE12CD}">
      <dsp:nvSpPr>
        <dsp:cNvPr id="0" name=""/>
        <dsp:cNvSpPr/>
      </dsp:nvSpPr>
      <dsp:spPr>
        <a:xfrm>
          <a:off x="2746343" y="3845"/>
          <a:ext cx="1521604" cy="7608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ZA" sz="1600" kern="1200" dirty="0" smtClean="0"/>
            <a:t>Community Development in TFCAs</a:t>
          </a:r>
        </a:p>
      </dsp:txBody>
      <dsp:txXfrm>
        <a:off x="2768626" y="26128"/>
        <a:ext cx="1477038" cy="716236"/>
      </dsp:txXfrm>
    </dsp:sp>
    <dsp:sp modelId="{5E0856E7-BF0C-48F4-BB6B-A13AFF9D760F}">
      <dsp:nvSpPr>
        <dsp:cNvPr id="0" name=""/>
        <dsp:cNvSpPr/>
      </dsp:nvSpPr>
      <dsp:spPr>
        <a:xfrm>
          <a:off x="2898503" y="764647"/>
          <a:ext cx="152160" cy="570601"/>
        </a:xfrm>
        <a:custGeom>
          <a:avLst/>
          <a:gdLst/>
          <a:ahLst/>
          <a:cxnLst/>
          <a:rect l="0" t="0" r="0" b="0"/>
          <a:pathLst>
            <a:path>
              <a:moveTo>
                <a:pt x="0" y="0"/>
              </a:moveTo>
              <a:lnTo>
                <a:pt x="0" y="570601"/>
              </a:lnTo>
              <a:lnTo>
                <a:pt x="152160" y="5706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9B6F82-6F71-4232-BF18-996D2E171C1A}">
      <dsp:nvSpPr>
        <dsp:cNvPr id="0" name=""/>
        <dsp:cNvSpPr/>
      </dsp:nvSpPr>
      <dsp:spPr>
        <a:xfrm>
          <a:off x="3050664" y="954848"/>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Community liaison/outreach</a:t>
          </a:r>
        </a:p>
      </dsp:txBody>
      <dsp:txXfrm>
        <a:off x="3072947" y="977131"/>
        <a:ext cx="1172717" cy="716236"/>
      </dsp:txXfrm>
    </dsp:sp>
    <dsp:sp modelId="{CC26B66B-E80D-4926-8AC8-4A9F9BCAADEF}">
      <dsp:nvSpPr>
        <dsp:cNvPr id="0" name=""/>
        <dsp:cNvSpPr/>
      </dsp:nvSpPr>
      <dsp:spPr>
        <a:xfrm>
          <a:off x="2898503" y="764647"/>
          <a:ext cx="152160" cy="1521604"/>
        </a:xfrm>
        <a:custGeom>
          <a:avLst/>
          <a:gdLst/>
          <a:ahLst/>
          <a:cxnLst/>
          <a:rect l="0" t="0" r="0" b="0"/>
          <a:pathLst>
            <a:path>
              <a:moveTo>
                <a:pt x="0" y="0"/>
              </a:moveTo>
              <a:lnTo>
                <a:pt x="0" y="1521604"/>
              </a:lnTo>
              <a:lnTo>
                <a:pt x="152160" y="15216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D03BB9A-02A2-4A67-9034-3E4925241EE4}">
      <dsp:nvSpPr>
        <dsp:cNvPr id="0" name=""/>
        <dsp:cNvSpPr/>
      </dsp:nvSpPr>
      <dsp:spPr>
        <a:xfrm>
          <a:off x="3050664" y="1905850"/>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Conflict resolution specialist</a:t>
          </a:r>
        </a:p>
      </dsp:txBody>
      <dsp:txXfrm>
        <a:off x="3072947" y="1928133"/>
        <a:ext cx="1172717" cy="716236"/>
      </dsp:txXfrm>
    </dsp:sp>
    <dsp:sp modelId="{C0EDA44D-FE69-41B3-A6F4-455F468416F1}">
      <dsp:nvSpPr>
        <dsp:cNvPr id="0" name=""/>
        <dsp:cNvSpPr/>
      </dsp:nvSpPr>
      <dsp:spPr>
        <a:xfrm>
          <a:off x="2898503" y="764647"/>
          <a:ext cx="152160" cy="2472606"/>
        </a:xfrm>
        <a:custGeom>
          <a:avLst/>
          <a:gdLst/>
          <a:ahLst/>
          <a:cxnLst/>
          <a:rect l="0" t="0" r="0" b="0"/>
          <a:pathLst>
            <a:path>
              <a:moveTo>
                <a:pt x="0" y="0"/>
              </a:moveTo>
              <a:lnTo>
                <a:pt x="0" y="2472606"/>
              </a:lnTo>
              <a:lnTo>
                <a:pt x="152160" y="247260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182A30-8E0C-4440-8520-03175971DCBB}">
      <dsp:nvSpPr>
        <dsp:cNvPr id="0" name=""/>
        <dsp:cNvSpPr/>
      </dsp:nvSpPr>
      <dsp:spPr>
        <a:xfrm>
          <a:off x="3050664" y="2856853"/>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Skill-set identification specialist</a:t>
          </a:r>
        </a:p>
      </dsp:txBody>
      <dsp:txXfrm>
        <a:off x="3072947" y="2879136"/>
        <a:ext cx="1172717" cy="716236"/>
      </dsp:txXfrm>
    </dsp:sp>
    <dsp:sp modelId="{A0845478-A4E9-4DF0-95B5-F1679CCE4C18}">
      <dsp:nvSpPr>
        <dsp:cNvPr id="0" name=""/>
        <dsp:cNvSpPr/>
      </dsp:nvSpPr>
      <dsp:spPr>
        <a:xfrm>
          <a:off x="4648348" y="3845"/>
          <a:ext cx="1521604" cy="7608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ZA" sz="1600" kern="1200" dirty="0" smtClean="0"/>
            <a:t>Research in </a:t>
          </a:r>
          <a:br>
            <a:rPr lang="en-ZA" sz="1600" kern="1200" dirty="0" smtClean="0"/>
          </a:br>
          <a:r>
            <a:rPr lang="en-ZA" sz="1600" kern="1200" dirty="0" smtClean="0"/>
            <a:t>TFCAs (Sciences)</a:t>
          </a:r>
        </a:p>
      </dsp:txBody>
      <dsp:txXfrm>
        <a:off x="4670631" y="26128"/>
        <a:ext cx="1477038" cy="716236"/>
      </dsp:txXfrm>
    </dsp:sp>
    <dsp:sp modelId="{AF0E9419-FBF6-452C-BDA9-BFA80C519D09}">
      <dsp:nvSpPr>
        <dsp:cNvPr id="0" name=""/>
        <dsp:cNvSpPr/>
      </dsp:nvSpPr>
      <dsp:spPr>
        <a:xfrm>
          <a:off x="4800508" y="764647"/>
          <a:ext cx="152160" cy="570601"/>
        </a:xfrm>
        <a:custGeom>
          <a:avLst/>
          <a:gdLst/>
          <a:ahLst/>
          <a:cxnLst/>
          <a:rect l="0" t="0" r="0" b="0"/>
          <a:pathLst>
            <a:path>
              <a:moveTo>
                <a:pt x="0" y="0"/>
              </a:moveTo>
              <a:lnTo>
                <a:pt x="0" y="570601"/>
              </a:lnTo>
              <a:lnTo>
                <a:pt x="152160" y="5706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B89D78-82EE-4F53-A646-0A89D890FD75}">
      <dsp:nvSpPr>
        <dsp:cNvPr id="0" name=""/>
        <dsp:cNvSpPr/>
      </dsp:nvSpPr>
      <dsp:spPr>
        <a:xfrm>
          <a:off x="4952669" y="954848"/>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Species research</a:t>
          </a:r>
        </a:p>
      </dsp:txBody>
      <dsp:txXfrm>
        <a:off x="4974952" y="977131"/>
        <a:ext cx="1172717" cy="716236"/>
      </dsp:txXfrm>
    </dsp:sp>
    <dsp:sp modelId="{C12FD55A-3354-BE48-832F-EF0099C78785}">
      <dsp:nvSpPr>
        <dsp:cNvPr id="0" name=""/>
        <dsp:cNvSpPr/>
      </dsp:nvSpPr>
      <dsp:spPr>
        <a:xfrm>
          <a:off x="4800508" y="764647"/>
          <a:ext cx="152160" cy="1521604"/>
        </a:xfrm>
        <a:custGeom>
          <a:avLst/>
          <a:gdLst/>
          <a:ahLst/>
          <a:cxnLst/>
          <a:rect l="0" t="0" r="0" b="0"/>
          <a:pathLst>
            <a:path>
              <a:moveTo>
                <a:pt x="0" y="0"/>
              </a:moveTo>
              <a:lnTo>
                <a:pt x="0" y="1521604"/>
              </a:lnTo>
              <a:lnTo>
                <a:pt x="152160" y="15216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55945F-A6EE-3F43-9B8A-4186F697EC82}">
      <dsp:nvSpPr>
        <dsp:cNvPr id="0" name=""/>
        <dsp:cNvSpPr/>
      </dsp:nvSpPr>
      <dsp:spPr>
        <a:xfrm>
          <a:off x="4952669" y="1905850"/>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Sustainability research</a:t>
          </a:r>
        </a:p>
      </dsp:txBody>
      <dsp:txXfrm>
        <a:off x="4974952" y="1928133"/>
        <a:ext cx="1172717" cy="716236"/>
      </dsp:txXfrm>
    </dsp:sp>
    <dsp:sp modelId="{A40BF95D-1BF3-034D-A665-997B982D3E91}">
      <dsp:nvSpPr>
        <dsp:cNvPr id="0" name=""/>
        <dsp:cNvSpPr/>
      </dsp:nvSpPr>
      <dsp:spPr>
        <a:xfrm>
          <a:off x="4800508" y="764647"/>
          <a:ext cx="152160" cy="2472606"/>
        </a:xfrm>
        <a:custGeom>
          <a:avLst/>
          <a:gdLst/>
          <a:ahLst/>
          <a:cxnLst/>
          <a:rect l="0" t="0" r="0" b="0"/>
          <a:pathLst>
            <a:path>
              <a:moveTo>
                <a:pt x="0" y="0"/>
              </a:moveTo>
              <a:lnTo>
                <a:pt x="0" y="2472606"/>
              </a:lnTo>
              <a:lnTo>
                <a:pt x="152160" y="247260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8E7891-9A9F-554D-9041-9A17F1B66240}">
      <dsp:nvSpPr>
        <dsp:cNvPr id="0" name=""/>
        <dsp:cNvSpPr/>
      </dsp:nvSpPr>
      <dsp:spPr>
        <a:xfrm>
          <a:off x="4952669" y="2856853"/>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Veterinary research</a:t>
          </a:r>
        </a:p>
      </dsp:txBody>
      <dsp:txXfrm>
        <a:off x="4974952" y="2879136"/>
        <a:ext cx="1172717" cy="716236"/>
      </dsp:txXfrm>
    </dsp:sp>
    <dsp:sp modelId="{D6303C25-6197-D84A-BB91-04FE589CBA1C}">
      <dsp:nvSpPr>
        <dsp:cNvPr id="0" name=""/>
        <dsp:cNvSpPr/>
      </dsp:nvSpPr>
      <dsp:spPr>
        <a:xfrm>
          <a:off x="4800508" y="764647"/>
          <a:ext cx="152160" cy="3423609"/>
        </a:xfrm>
        <a:custGeom>
          <a:avLst/>
          <a:gdLst/>
          <a:ahLst/>
          <a:cxnLst/>
          <a:rect l="0" t="0" r="0" b="0"/>
          <a:pathLst>
            <a:path>
              <a:moveTo>
                <a:pt x="0" y="0"/>
              </a:moveTo>
              <a:lnTo>
                <a:pt x="0" y="3423609"/>
              </a:lnTo>
              <a:lnTo>
                <a:pt x="152160" y="34236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39D5D6-60F2-2840-AE04-6B38EA0A6C6F}">
      <dsp:nvSpPr>
        <dsp:cNvPr id="0" name=""/>
        <dsp:cNvSpPr/>
      </dsp:nvSpPr>
      <dsp:spPr>
        <a:xfrm>
          <a:off x="4952669" y="3807856"/>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Human health research</a:t>
          </a:r>
        </a:p>
      </dsp:txBody>
      <dsp:txXfrm>
        <a:off x="4974952" y="3830139"/>
        <a:ext cx="1172717" cy="716236"/>
      </dsp:txXfrm>
    </dsp:sp>
    <dsp:sp modelId="{CDF7BB96-5267-4286-B2C4-15EAF6043368}">
      <dsp:nvSpPr>
        <dsp:cNvPr id="0" name=""/>
        <dsp:cNvSpPr/>
      </dsp:nvSpPr>
      <dsp:spPr>
        <a:xfrm>
          <a:off x="4800508" y="764647"/>
          <a:ext cx="152160" cy="4374612"/>
        </a:xfrm>
        <a:custGeom>
          <a:avLst/>
          <a:gdLst/>
          <a:ahLst/>
          <a:cxnLst/>
          <a:rect l="0" t="0" r="0" b="0"/>
          <a:pathLst>
            <a:path>
              <a:moveTo>
                <a:pt x="0" y="0"/>
              </a:moveTo>
              <a:lnTo>
                <a:pt x="0" y="4374612"/>
              </a:lnTo>
              <a:lnTo>
                <a:pt x="152160" y="43746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87810D-E432-42D9-9D65-B5955A07FEB6}">
      <dsp:nvSpPr>
        <dsp:cNvPr id="0" name=""/>
        <dsp:cNvSpPr/>
      </dsp:nvSpPr>
      <dsp:spPr>
        <a:xfrm>
          <a:off x="4952669" y="4758858"/>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Ecosystem research</a:t>
          </a:r>
        </a:p>
      </dsp:txBody>
      <dsp:txXfrm>
        <a:off x="4974952" y="4781141"/>
        <a:ext cx="1172717" cy="716236"/>
      </dsp:txXfrm>
    </dsp:sp>
    <dsp:sp modelId="{FF9CEC8E-68CC-4D85-BC93-3278E04F751E}">
      <dsp:nvSpPr>
        <dsp:cNvPr id="0" name=""/>
        <dsp:cNvSpPr/>
      </dsp:nvSpPr>
      <dsp:spPr>
        <a:xfrm>
          <a:off x="4800508" y="764647"/>
          <a:ext cx="152160" cy="5325614"/>
        </a:xfrm>
        <a:custGeom>
          <a:avLst/>
          <a:gdLst/>
          <a:ahLst/>
          <a:cxnLst/>
          <a:rect l="0" t="0" r="0" b="0"/>
          <a:pathLst>
            <a:path>
              <a:moveTo>
                <a:pt x="0" y="0"/>
              </a:moveTo>
              <a:lnTo>
                <a:pt x="0" y="5325614"/>
              </a:lnTo>
              <a:lnTo>
                <a:pt x="152160" y="53256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11501F-B5C1-4191-AF40-F7A1355742DB}">
      <dsp:nvSpPr>
        <dsp:cNvPr id="0" name=""/>
        <dsp:cNvSpPr/>
      </dsp:nvSpPr>
      <dsp:spPr>
        <a:xfrm>
          <a:off x="4952669" y="5709861"/>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Socio-economic research</a:t>
          </a:r>
        </a:p>
      </dsp:txBody>
      <dsp:txXfrm>
        <a:off x="4974952" y="5732144"/>
        <a:ext cx="1172717" cy="716236"/>
      </dsp:txXfrm>
    </dsp:sp>
    <dsp:sp modelId="{89CB7913-B480-B34E-AB12-14EAC52E947E}">
      <dsp:nvSpPr>
        <dsp:cNvPr id="0" name=""/>
        <dsp:cNvSpPr/>
      </dsp:nvSpPr>
      <dsp:spPr>
        <a:xfrm>
          <a:off x="6550353" y="3845"/>
          <a:ext cx="1521604" cy="7608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ZA" sz="1600" kern="1200" dirty="0" smtClean="0"/>
            <a:t>Research in </a:t>
          </a:r>
          <a:br>
            <a:rPr lang="en-ZA" sz="1600" kern="1200" dirty="0" smtClean="0"/>
          </a:br>
          <a:r>
            <a:rPr lang="en-ZA" sz="1600" kern="1200" dirty="0" smtClean="0"/>
            <a:t>TFCAs (Humanities)</a:t>
          </a:r>
        </a:p>
      </dsp:txBody>
      <dsp:txXfrm>
        <a:off x="6572636" y="26128"/>
        <a:ext cx="1477038" cy="716236"/>
      </dsp:txXfrm>
    </dsp:sp>
    <dsp:sp modelId="{15E2717E-9D9C-1848-AF6F-E3D2E398BBDA}">
      <dsp:nvSpPr>
        <dsp:cNvPr id="0" name=""/>
        <dsp:cNvSpPr/>
      </dsp:nvSpPr>
      <dsp:spPr>
        <a:xfrm>
          <a:off x="6702514" y="764647"/>
          <a:ext cx="152160" cy="570601"/>
        </a:xfrm>
        <a:custGeom>
          <a:avLst/>
          <a:gdLst/>
          <a:ahLst/>
          <a:cxnLst/>
          <a:rect l="0" t="0" r="0" b="0"/>
          <a:pathLst>
            <a:path>
              <a:moveTo>
                <a:pt x="0" y="0"/>
              </a:moveTo>
              <a:lnTo>
                <a:pt x="0" y="570601"/>
              </a:lnTo>
              <a:lnTo>
                <a:pt x="152160" y="5706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75CC21-B259-8745-AE3D-5AF6623F8E5A}">
      <dsp:nvSpPr>
        <dsp:cNvPr id="0" name=""/>
        <dsp:cNvSpPr/>
      </dsp:nvSpPr>
      <dsp:spPr>
        <a:xfrm>
          <a:off x="6854674" y="954848"/>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Governance research</a:t>
          </a:r>
        </a:p>
      </dsp:txBody>
      <dsp:txXfrm>
        <a:off x="6876957" y="977131"/>
        <a:ext cx="1172717" cy="716236"/>
      </dsp:txXfrm>
    </dsp:sp>
    <dsp:sp modelId="{EEE4EB42-B2A5-3040-8E44-A5530F239AF6}">
      <dsp:nvSpPr>
        <dsp:cNvPr id="0" name=""/>
        <dsp:cNvSpPr/>
      </dsp:nvSpPr>
      <dsp:spPr>
        <a:xfrm>
          <a:off x="6702514" y="764647"/>
          <a:ext cx="152160" cy="1521604"/>
        </a:xfrm>
        <a:custGeom>
          <a:avLst/>
          <a:gdLst/>
          <a:ahLst/>
          <a:cxnLst/>
          <a:rect l="0" t="0" r="0" b="0"/>
          <a:pathLst>
            <a:path>
              <a:moveTo>
                <a:pt x="0" y="0"/>
              </a:moveTo>
              <a:lnTo>
                <a:pt x="0" y="1521604"/>
              </a:lnTo>
              <a:lnTo>
                <a:pt x="152160" y="15216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44188F-2A25-FF42-9117-84CD320CCEEA}">
      <dsp:nvSpPr>
        <dsp:cNvPr id="0" name=""/>
        <dsp:cNvSpPr/>
      </dsp:nvSpPr>
      <dsp:spPr>
        <a:xfrm>
          <a:off x="6854674" y="1905850"/>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Policy and law research</a:t>
          </a:r>
        </a:p>
      </dsp:txBody>
      <dsp:txXfrm>
        <a:off x="6876957" y="1928133"/>
        <a:ext cx="1172717" cy="716236"/>
      </dsp:txXfrm>
    </dsp:sp>
    <dsp:sp modelId="{92B5AE99-C1FD-3C4B-B9DF-B5992C224F00}">
      <dsp:nvSpPr>
        <dsp:cNvPr id="0" name=""/>
        <dsp:cNvSpPr/>
      </dsp:nvSpPr>
      <dsp:spPr>
        <a:xfrm>
          <a:off x="6702514" y="764647"/>
          <a:ext cx="152160" cy="2472606"/>
        </a:xfrm>
        <a:custGeom>
          <a:avLst/>
          <a:gdLst/>
          <a:ahLst/>
          <a:cxnLst/>
          <a:rect l="0" t="0" r="0" b="0"/>
          <a:pathLst>
            <a:path>
              <a:moveTo>
                <a:pt x="0" y="0"/>
              </a:moveTo>
              <a:lnTo>
                <a:pt x="0" y="2472606"/>
              </a:lnTo>
              <a:lnTo>
                <a:pt x="152160" y="247260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1B32FA-4AE5-4148-8FA1-BF67950EF65C}">
      <dsp:nvSpPr>
        <dsp:cNvPr id="0" name=""/>
        <dsp:cNvSpPr/>
      </dsp:nvSpPr>
      <dsp:spPr>
        <a:xfrm>
          <a:off x="6854674" y="2856853"/>
          <a:ext cx="1217283" cy="76080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ZA" sz="1300" kern="1200" dirty="0" smtClean="0"/>
            <a:t>Tourism research</a:t>
          </a:r>
        </a:p>
      </dsp:txBody>
      <dsp:txXfrm>
        <a:off x="6876957" y="2879136"/>
        <a:ext cx="1172717" cy="7162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E8A20-D29E-4FDF-A1EF-FAEB3637C0D8}">
      <dsp:nvSpPr>
        <dsp:cNvPr id="0" name=""/>
        <dsp:cNvSpPr/>
      </dsp:nvSpPr>
      <dsp:spPr>
        <a:xfrm>
          <a:off x="3286" y="5210"/>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ZA" sz="2100" kern="1200" dirty="0" smtClean="0"/>
            <a:t>Certificates</a:t>
          </a:r>
          <a:endParaRPr lang="en-ZA" sz="2100" kern="1200" dirty="0"/>
        </a:p>
      </dsp:txBody>
      <dsp:txXfrm>
        <a:off x="3286" y="5210"/>
        <a:ext cx="3203971" cy="604800"/>
      </dsp:txXfrm>
    </dsp:sp>
    <dsp:sp modelId="{09E8CA6C-4121-4238-8B2C-48A1F1CFFB10}">
      <dsp:nvSpPr>
        <dsp:cNvPr id="0" name=""/>
        <dsp:cNvSpPr/>
      </dsp:nvSpPr>
      <dsp:spPr>
        <a:xfrm>
          <a:off x="3286" y="610010"/>
          <a:ext cx="3203971" cy="373611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ZA" sz="2100" kern="1200" dirty="0" smtClean="0"/>
            <a:t>Ranger Training</a:t>
          </a:r>
        </a:p>
        <a:p>
          <a:pPr marL="0" marR="0" lvl="1" indent="0" algn="l" defTabSz="914400" eaLnBrk="1" fontAlgn="auto" latinLnBrk="0" hangingPunct="1">
            <a:lnSpc>
              <a:spcPct val="100000"/>
            </a:lnSpc>
            <a:spcBef>
              <a:spcPct val="0"/>
            </a:spcBef>
            <a:spcAft>
              <a:spcPts val="0"/>
            </a:spcAft>
            <a:buClrTx/>
            <a:buSzTx/>
            <a:buFontTx/>
            <a:buChar char="••"/>
            <a:tabLst/>
            <a:defRPr/>
          </a:pPr>
          <a:r>
            <a:rPr lang="en-ZA" sz="2100" kern="1200" dirty="0" smtClean="0"/>
            <a:t>Community Liaison</a:t>
          </a:r>
        </a:p>
        <a:p>
          <a:pPr marL="0" marR="0" lvl="1" indent="0" algn="l" defTabSz="914400" eaLnBrk="1" fontAlgn="auto" latinLnBrk="0" hangingPunct="1">
            <a:lnSpc>
              <a:spcPct val="100000"/>
            </a:lnSpc>
            <a:spcBef>
              <a:spcPct val="0"/>
            </a:spcBef>
            <a:spcAft>
              <a:spcPts val="0"/>
            </a:spcAft>
            <a:buClrTx/>
            <a:buSzTx/>
            <a:buFontTx/>
            <a:buChar char="••"/>
            <a:tabLst/>
            <a:defRPr/>
          </a:pPr>
          <a:r>
            <a:rPr lang="en-ZA" sz="2100" kern="1200" dirty="0" smtClean="0"/>
            <a:t>Field Guides</a:t>
          </a:r>
        </a:p>
        <a:p>
          <a:pPr marL="0" marR="0" lvl="1" indent="0" algn="l" defTabSz="914400" eaLnBrk="1" fontAlgn="auto" latinLnBrk="0" hangingPunct="1">
            <a:lnSpc>
              <a:spcPct val="100000"/>
            </a:lnSpc>
            <a:spcBef>
              <a:spcPct val="0"/>
            </a:spcBef>
            <a:spcAft>
              <a:spcPts val="0"/>
            </a:spcAft>
            <a:buClrTx/>
            <a:buSzTx/>
            <a:buFontTx/>
            <a:buChar char="••"/>
            <a:tabLst/>
            <a:defRPr/>
          </a:pPr>
          <a:r>
            <a:rPr lang="en-ZA" sz="2100" kern="1200" dirty="0" smtClean="0"/>
            <a:t>Tracker Training</a:t>
          </a:r>
        </a:p>
        <a:p>
          <a:pPr marL="0" marR="0" lvl="1" indent="0" algn="l" defTabSz="914400" eaLnBrk="1" fontAlgn="auto" latinLnBrk="0" hangingPunct="1">
            <a:lnSpc>
              <a:spcPct val="100000"/>
            </a:lnSpc>
            <a:spcBef>
              <a:spcPct val="0"/>
            </a:spcBef>
            <a:spcAft>
              <a:spcPts val="0"/>
            </a:spcAft>
            <a:buClrTx/>
            <a:buSzTx/>
            <a:buFontTx/>
            <a:buChar char="••"/>
            <a:tabLst/>
            <a:defRPr/>
          </a:pPr>
          <a:r>
            <a:rPr lang="en-ZA" sz="2100" kern="1200" dirty="0" smtClean="0"/>
            <a:t>Professional Hunting</a:t>
          </a:r>
        </a:p>
        <a:p>
          <a:pPr marL="0" marR="0" lvl="1" indent="0" algn="l" defTabSz="914400" eaLnBrk="1" fontAlgn="auto" latinLnBrk="0" hangingPunct="1">
            <a:lnSpc>
              <a:spcPct val="100000"/>
            </a:lnSpc>
            <a:spcBef>
              <a:spcPct val="0"/>
            </a:spcBef>
            <a:spcAft>
              <a:spcPts val="0"/>
            </a:spcAft>
            <a:buClrTx/>
            <a:buSzTx/>
            <a:buFontTx/>
            <a:buChar char="••"/>
            <a:tabLst/>
            <a:defRPr/>
          </a:pPr>
          <a:r>
            <a:rPr lang="en-ZA" sz="2100" kern="1200" dirty="0" smtClean="0"/>
            <a:t>Hospitality (various)</a:t>
          </a:r>
        </a:p>
        <a:p>
          <a:pPr marL="0" marR="0" lvl="1" indent="0" algn="l" defTabSz="914400" eaLnBrk="1" fontAlgn="auto" latinLnBrk="0" hangingPunct="1">
            <a:lnSpc>
              <a:spcPct val="100000"/>
            </a:lnSpc>
            <a:spcBef>
              <a:spcPct val="0"/>
            </a:spcBef>
            <a:spcAft>
              <a:spcPts val="0"/>
            </a:spcAft>
            <a:buClrTx/>
            <a:buSzTx/>
            <a:buFontTx/>
            <a:buChar char="••"/>
            <a:tabLst/>
            <a:defRPr/>
          </a:pPr>
          <a:r>
            <a:rPr lang="en-ZA" sz="2100" kern="1200" dirty="0" smtClean="0"/>
            <a:t>TFCA Management</a:t>
          </a:r>
        </a:p>
        <a:p>
          <a:pPr marL="0" marR="0" lvl="1" indent="0" algn="l" defTabSz="914400" eaLnBrk="1" fontAlgn="auto" latinLnBrk="0" hangingPunct="1">
            <a:lnSpc>
              <a:spcPct val="100000"/>
            </a:lnSpc>
            <a:spcBef>
              <a:spcPct val="0"/>
            </a:spcBef>
            <a:spcAft>
              <a:spcPts val="0"/>
            </a:spcAft>
            <a:buClrTx/>
            <a:buSzTx/>
            <a:buFontTx/>
            <a:buChar char="••"/>
            <a:tabLst/>
            <a:defRPr/>
          </a:pPr>
          <a:r>
            <a:rPr lang="en-ZA" sz="2100" kern="1200" dirty="0" smtClean="0"/>
            <a:t>Specialist courses (short courses)</a:t>
          </a:r>
        </a:p>
        <a:p>
          <a:pPr marL="285750" lvl="1" indent="0" algn="l" defTabSz="1866900">
            <a:lnSpc>
              <a:spcPct val="90000"/>
            </a:lnSpc>
            <a:spcBef>
              <a:spcPct val="0"/>
            </a:spcBef>
            <a:spcAft>
              <a:spcPct val="15000"/>
            </a:spcAft>
            <a:buChar char="••"/>
          </a:pPr>
          <a:endParaRPr lang="en-ZA" sz="2100" kern="1200" dirty="0"/>
        </a:p>
      </dsp:txBody>
      <dsp:txXfrm>
        <a:off x="3286" y="610010"/>
        <a:ext cx="3203971" cy="3736116"/>
      </dsp:txXfrm>
    </dsp:sp>
    <dsp:sp modelId="{5EEB9B79-EA87-451D-B94E-F98EA2E4C992}">
      <dsp:nvSpPr>
        <dsp:cNvPr id="0" name=""/>
        <dsp:cNvSpPr/>
      </dsp:nvSpPr>
      <dsp:spPr>
        <a:xfrm>
          <a:off x="3655814" y="5210"/>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ZA" sz="2100" kern="1200" dirty="0" smtClean="0"/>
            <a:t>Diplomas</a:t>
          </a:r>
          <a:endParaRPr lang="en-ZA" sz="2100" kern="1200" dirty="0"/>
        </a:p>
      </dsp:txBody>
      <dsp:txXfrm>
        <a:off x="3655814" y="5210"/>
        <a:ext cx="3203971" cy="604800"/>
      </dsp:txXfrm>
    </dsp:sp>
    <dsp:sp modelId="{AD1FE16C-F27A-4083-BCC0-934393A164EE}">
      <dsp:nvSpPr>
        <dsp:cNvPr id="0" name=""/>
        <dsp:cNvSpPr/>
      </dsp:nvSpPr>
      <dsp:spPr>
        <a:xfrm>
          <a:off x="3655814" y="610010"/>
          <a:ext cx="3203971" cy="373611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ZA" sz="2100" kern="1200" dirty="0" smtClean="0"/>
            <a:t>Nature Conservation</a:t>
          </a:r>
          <a:endParaRPr lang="en-ZA" sz="2100" kern="1200" dirty="0"/>
        </a:p>
        <a:p>
          <a:pPr marL="228600" lvl="1" indent="-228600" algn="l" defTabSz="933450">
            <a:lnSpc>
              <a:spcPct val="90000"/>
            </a:lnSpc>
            <a:spcBef>
              <a:spcPct val="0"/>
            </a:spcBef>
            <a:spcAft>
              <a:spcPct val="15000"/>
            </a:spcAft>
            <a:buChar char="••"/>
          </a:pPr>
          <a:r>
            <a:rPr lang="en-ZA" sz="2100" kern="1200" dirty="0" smtClean="0"/>
            <a:t>Wildlife Management</a:t>
          </a:r>
          <a:endParaRPr lang="en-ZA" sz="2100" kern="1200" dirty="0"/>
        </a:p>
        <a:p>
          <a:pPr marL="228600" lvl="1" indent="-228600" algn="l" defTabSz="933450">
            <a:lnSpc>
              <a:spcPct val="90000"/>
            </a:lnSpc>
            <a:spcBef>
              <a:spcPct val="0"/>
            </a:spcBef>
            <a:spcAft>
              <a:spcPct val="15000"/>
            </a:spcAft>
            <a:buChar char="••"/>
          </a:pPr>
          <a:r>
            <a:rPr lang="en-ZA" sz="2100" kern="1200" dirty="0" smtClean="0"/>
            <a:t>PA Management</a:t>
          </a:r>
          <a:endParaRPr lang="en-ZA" sz="2100" kern="1200" dirty="0"/>
        </a:p>
        <a:p>
          <a:pPr marL="228600" lvl="1" indent="-228600" algn="l" defTabSz="933450">
            <a:lnSpc>
              <a:spcPct val="90000"/>
            </a:lnSpc>
            <a:spcBef>
              <a:spcPct val="0"/>
            </a:spcBef>
            <a:spcAft>
              <a:spcPct val="15000"/>
            </a:spcAft>
            <a:buChar char="••"/>
          </a:pPr>
          <a:r>
            <a:rPr lang="en-ZA" sz="2100" kern="1200" dirty="0" smtClean="0"/>
            <a:t>Tourism Management</a:t>
          </a:r>
          <a:endParaRPr lang="en-ZA" sz="2100" kern="1200" dirty="0"/>
        </a:p>
        <a:p>
          <a:pPr marL="228600" lvl="1" indent="-228600" algn="l" defTabSz="933450">
            <a:lnSpc>
              <a:spcPct val="90000"/>
            </a:lnSpc>
            <a:spcBef>
              <a:spcPct val="0"/>
            </a:spcBef>
            <a:spcAft>
              <a:spcPct val="15000"/>
            </a:spcAft>
            <a:buChar char="••"/>
          </a:pPr>
          <a:r>
            <a:rPr lang="en-ZA" sz="2100" kern="1200" dirty="0" smtClean="0"/>
            <a:t>Hospitality Management</a:t>
          </a:r>
          <a:endParaRPr lang="en-ZA" sz="2100" kern="1200" dirty="0"/>
        </a:p>
        <a:p>
          <a:pPr marL="228600" lvl="1" indent="-228600" algn="l" defTabSz="933450">
            <a:lnSpc>
              <a:spcPct val="90000"/>
            </a:lnSpc>
            <a:spcBef>
              <a:spcPct val="0"/>
            </a:spcBef>
            <a:spcAft>
              <a:spcPct val="15000"/>
            </a:spcAft>
            <a:buChar char="••"/>
          </a:pPr>
          <a:endParaRPr lang="en-ZA" sz="2100" kern="1200" dirty="0"/>
        </a:p>
      </dsp:txBody>
      <dsp:txXfrm>
        <a:off x="3655814" y="610010"/>
        <a:ext cx="3203971" cy="3736116"/>
      </dsp:txXfrm>
    </dsp:sp>
    <dsp:sp modelId="{221E2F04-282D-4252-917C-37D5D4E81365}">
      <dsp:nvSpPr>
        <dsp:cNvPr id="0" name=""/>
        <dsp:cNvSpPr/>
      </dsp:nvSpPr>
      <dsp:spPr>
        <a:xfrm>
          <a:off x="7308342" y="5210"/>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ZA" sz="2100" kern="1200" dirty="0" smtClean="0"/>
            <a:t>Degrees</a:t>
          </a:r>
          <a:endParaRPr lang="en-ZA" sz="2100" kern="1200" dirty="0"/>
        </a:p>
      </dsp:txBody>
      <dsp:txXfrm>
        <a:off x="7308342" y="5210"/>
        <a:ext cx="3203971" cy="604800"/>
      </dsp:txXfrm>
    </dsp:sp>
    <dsp:sp modelId="{EB54A479-66C1-42AC-832D-64BB53B9B1C2}">
      <dsp:nvSpPr>
        <dsp:cNvPr id="0" name=""/>
        <dsp:cNvSpPr/>
      </dsp:nvSpPr>
      <dsp:spPr>
        <a:xfrm>
          <a:off x="7308342" y="610010"/>
          <a:ext cx="3203971" cy="373611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ZA" sz="2100" kern="1200" dirty="0" smtClean="0"/>
            <a:t>BSc/ MSc (PA/TFCA specialisation and Hospitality Management)</a:t>
          </a:r>
          <a:endParaRPr lang="en-ZA" sz="2100" kern="1200" dirty="0"/>
        </a:p>
        <a:p>
          <a:pPr marL="228600" lvl="1" indent="-228600" algn="l" defTabSz="933450">
            <a:lnSpc>
              <a:spcPct val="90000"/>
            </a:lnSpc>
            <a:spcBef>
              <a:spcPct val="0"/>
            </a:spcBef>
            <a:spcAft>
              <a:spcPct val="15000"/>
            </a:spcAft>
            <a:buChar char="••"/>
          </a:pPr>
          <a:r>
            <a:rPr lang="en-ZA" sz="2100" kern="1200" dirty="0" err="1" smtClean="0"/>
            <a:t>Btech</a:t>
          </a:r>
          <a:r>
            <a:rPr lang="en-ZA" sz="2100" kern="1200" dirty="0" smtClean="0"/>
            <a:t>/</a:t>
          </a:r>
          <a:r>
            <a:rPr lang="en-ZA" sz="2100" kern="1200" dirty="0" err="1" smtClean="0"/>
            <a:t>MTech</a:t>
          </a:r>
          <a:endParaRPr lang="en-ZA" sz="2100" kern="1200" dirty="0"/>
        </a:p>
        <a:p>
          <a:pPr marL="228600" lvl="1" indent="-228600" algn="l" defTabSz="933450">
            <a:lnSpc>
              <a:spcPct val="90000"/>
            </a:lnSpc>
            <a:spcBef>
              <a:spcPct val="0"/>
            </a:spcBef>
            <a:spcAft>
              <a:spcPct val="15000"/>
            </a:spcAft>
            <a:buChar char="••"/>
          </a:pPr>
          <a:r>
            <a:rPr lang="en-ZA" sz="2100" kern="1200" dirty="0" smtClean="0"/>
            <a:t>BA/ MA (Social Science; International Cooperation)</a:t>
          </a:r>
          <a:endParaRPr lang="en-ZA" sz="2100" kern="1200" dirty="0"/>
        </a:p>
        <a:p>
          <a:pPr marL="228600" lvl="1" indent="-228600" algn="l" defTabSz="933450">
            <a:lnSpc>
              <a:spcPct val="90000"/>
            </a:lnSpc>
            <a:spcBef>
              <a:spcPct val="0"/>
            </a:spcBef>
            <a:spcAft>
              <a:spcPct val="15000"/>
            </a:spcAft>
            <a:buChar char="••"/>
          </a:pPr>
          <a:r>
            <a:rPr lang="en-ZA" sz="2100" kern="1200" dirty="0" smtClean="0"/>
            <a:t>MBA (Hospitality Administration)</a:t>
          </a:r>
          <a:endParaRPr lang="en-ZA" sz="2100" kern="1200" dirty="0"/>
        </a:p>
        <a:p>
          <a:pPr marL="228600" lvl="1" indent="-228600" algn="l" defTabSz="933450">
            <a:lnSpc>
              <a:spcPct val="90000"/>
            </a:lnSpc>
            <a:spcBef>
              <a:spcPct val="0"/>
            </a:spcBef>
            <a:spcAft>
              <a:spcPct val="15000"/>
            </a:spcAft>
            <a:buChar char="••"/>
          </a:pPr>
          <a:r>
            <a:rPr lang="en-ZA" sz="2100" kern="1200" dirty="0" smtClean="0"/>
            <a:t>PhD</a:t>
          </a:r>
          <a:endParaRPr lang="en-ZA" sz="2100" kern="1200" dirty="0"/>
        </a:p>
      </dsp:txBody>
      <dsp:txXfrm>
        <a:off x="7308342" y="610010"/>
        <a:ext cx="3203971" cy="37361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47B2B5-5EF5-4FE2-88D7-B7BCFDA2541F}" type="datetimeFigureOut">
              <a:rPr lang="en-ZA" smtClean="0"/>
              <a:t>2017/11/02</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C14E79-3BF9-4C2B-80C6-FCBCB6E4BB23}" type="slidenum">
              <a:rPr lang="en-ZA" smtClean="0"/>
              <a:t>‹#›</a:t>
            </a:fld>
            <a:endParaRPr lang="en-ZA"/>
          </a:p>
        </p:txBody>
      </p:sp>
    </p:spTree>
    <p:extLst>
      <p:ext uri="{BB962C8B-B14F-4D97-AF65-F5344CB8AC3E}">
        <p14:creationId xmlns:p14="http://schemas.microsoft.com/office/powerpoint/2010/main" val="1094940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Reminder of slide shown earlier</a:t>
            </a:r>
          </a:p>
          <a:p>
            <a:endParaRPr lang="en-ZA" dirty="0" smtClean="0"/>
          </a:p>
          <a:p>
            <a:r>
              <a:rPr lang="en-ZA" dirty="0" smtClean="0"/>
              <a:t>This slide outlines various types of careers in TFCAs, organised roughly by categories. </a:t>
            </a:r>
          </a:p>
          <a:p>
            <a:r>
              <a:rPr lang="en-ZA" dirty="0" smtClean="0"/>
              <a:t>For</a:t>
            </a:r>
            <a:r>
              <a:rPr lang="en-ZA" baseline="0" dirty="0" smtClean="0"/>
              <a:t> PA Management, there is a formal career progression through 4 levels reflected, but for the other categories, only some career options are noted, but no progression necessarily shown. </a:t>
            </a:r>
          </a:p>
          <a:p>
            <a:r>
              <a:rPr lang="en-ZA" baseline="0" dirty="0" smtClean="0"/>
              <a:t>Again, for PA Management there is a lot of information available already and a lot of focus in terms of capacity building. For other topics and careers, this information was not accessed ahead of the workshop, but may be available in more detail – to be discussed</a:t>
            </a:r>
            <a:endParaRPr lang="en-ZA" dirty="0"/>
          </a:p>
        </p:txBody>
      </p:sp>
      <p:sp>
        <p:nvSpPr>
          <p:cNvPr id="4" name="Slide Number Placeholder 3"/>
          <p:cNvSpPr>
            <a:spLocks noGrp="1"/>
          </p:cNvSpPr>
          <p:nvPr>
            <p:ph type="sldNum" sz="quarter" idx="10"/>
          </p:nvPr>
        </p:nvSpPr>
        <p:spPr/>
        <p:txBody>
          <a:bodyPr/>
          <a:lstStyle/>
          <a:p>
            <a:fld id="{F8491A6A-7617-4C82-B7BA-2F3520BB364C}" type="slidenum">
              <a:rPr lang="en-ZA" smtClean="0"/>
              <a:t>2</a:t>
            </a:fld>
            <a:endParaRPr lang="en-ZA"/>
          </a:p>
        </p:txBody>
      </p:sp>
    </p:spTree>
    <p:extLst>
      <p:ext uri="{BB962C8B-B14F-4D97-AF65-F5344CB8AC3E}">
        <p14:creationId xmlns:p14="http://schemas.microsoft.com/office/powerpoint/2010/main" val="2012811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Reminder of slide shown earlier</a:t>
            </a:r>
          </a:p>
          <a:p>
            <a:endParaRPr lang="en-ZA" dirty="0" smtClean="0"/>
          </a:p>
          <a:p>
            <a:r>
              <a:rPr lang="en-ZA" dirty="0" smtClean="0"/>
              <a:t>This slide outlines various types of careers in TFCAs, organised roughly by categories. </a:t>
            </a:r>
          </a:p>
          <a:p>
            <a:r>
              <a:rPr lang="en-ZA" dirty="0" smtClean="0"/>
              <a:t>For</a:t>
            </a:r>
            <a:r>
              <a:rPr lang="en-ZA" baseline="0" dirty="0" smtClean="0"/>
              <a:t> PA Management, there is a formal career progression through 4 levels reflected, but for the other categories, only some career options are noted, but no progression necessarily shown. </a:t>
            </a:r>
          </a:p>
          <a:p>
            <a:r>
              <a:rPr lang="en-ZA" baseline="0" dirty="0" smtClean="0"/>
              <a:t>Again, for PA Management there is a lot of information available already and a lot of focus in terms of capacity building. For other topics and careers, this information was not accessed ahead of the workshop, but may be available in more detail – to be discussed</a:t>
            </a:r>
            <a:endParaRPr lang="en-ZA" dirty="0"/>
          </a:p>
        </p:txBody>
      </p:sp>
      <p:sp>
        <p:nvSpPr>
          <p:cNvPr id="4" name="Slide Number Placeholder 3"/>
          <p:cNvSpPr>
            <a:spLocks noGrp="1"/>
          </p:cNvSpPr>
          <p:nvPr>
            <p:ph type="sldNum" sz="quarter" idx="10"/>
          </p:nvPr>
        </p:nvSpPr>
        <p:spPr/>
        <p:txBody>
          <a:bodyPr/>
          <a:lstStyle/>
          <a:p>
            <a:fld id="{F8491A6A-7617-4C82-B7BA-2F3520BB364C}" type="slidenum">
              <a:rPr lang="en-ZA" smtClean="0"/>
              <a:t>3</a:t>
            </a:fld>
            <a:endParaRPr lang="en-ZA"/>
          </a:p>
        </p:txBody>
      </p:sp>
    </p:spTree>
    <p:extLst>
      <p:ext uri="{BB962C8B-B14F-4D97-AF65-F5344CB8AC3E}">
        <p14:creationId xmlns:p14="http://schemas.microsoft.com/office/powerpoint/2010/main" val="4138028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This is an overview of some of the qualifications that</a:t>
            </a:r>
            <a:r>
              <a:rPr lang="en-ZA" baseline="0" dirty="0" smtClean="0"/>
              <a:t> can be achieved within the TFCA context. Again, this is not exhaustive and should be added to. Especially in the fields that are not directly related to PA management. </a:t>
            </a:r>
          </a:p>
          <a:p>
            <a:r>
              <a:rPr lang="en-ZA" baseline="0" dirty="0" smtClean="0"/>
              <a:t>Need more information for </a:t>
            </a:r>
            <a:r>
              <a:rPr lang="en-ZA" baseline="0" dirty="0" err="1" smtClean="0"/>
              <a:t>eg</a:t>
            </a:r>
            <a:r>
              <a:rPr lang="en-ZA" baseline="0" dirty="0" smtClean="0"/>
              <a:t>. on qualifications in Community engagement, entrepreneurship, etc. How could we get this? </a:t>
            </a:r>
            <a:endParaRPr lang="en-ZA" dirty="0"/>
          </a:p>
        </p:txBody>
      </p:sp>
      <p:sp>
        <p:nvSpPr>
          <p:cNvPr id="4" name="Slide Number Placeholder 3"/>
          <p:cNvSpPr>
            <a:spLocks noGrp="1"/>
          </p:cNvSpPr>
          <p:nvPr>
            <p:ph type="sldNum" sz="quarter" idx="10"/>
          </p:nvPr>
        </p:nvSpPr>
        <p:spPr/>
        <p:txBody>
          <a:bodyPr/>
          <a:lstStyle/>
          <a:p>
            <a:fld id="{F8491A6A-7617-4C82-B7BA-2F3520BB364C}" type="slidenum">
              <a:rPr lang="en-ZA" smtClean="0"/>
              <a:t>4</a:t>
            </a:fld>
            <a:endParaRPr lang="en-ZA"/>
          </a:p>
        </p:txBody>
      </p:sp>
    </p:spTree>
    <p:extLst>
      <p:ext uri="{BB962C8B-B14F-4D97-AF65-F5344CB8AC3E}">
        <p14:creationId xmlns:p14="http://schemas.microsoft.com/office/powerpoint/2010/main" val="108112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This is an overview from the Regional</a:t>
            </a:r>
            <a:r>
              <a:rPr lang="en-ZA" baseline="0" dirty="0" smtClean="0"/>
              <a:t> TNA report on the Training Institutions supporting various levels of training in the different countries for Wildlife Management.</a:t>
            </a:r>
          </a:p>
          <a:p>
            <a:r>
              <a:rPr lang="en-ZA" baseline="0" dirty="0" smtClean="0"/>
              <a:t>It provides a snapshot of the current offering in this field and also where there are gaps. </a:t>
            </a:r>
          </a:p>
          <a:p>
            <a:endParaRPr lang="en-ZA" dirty="0"/>
          </a:p>
        </p:txBody>
      </p:sp>
      <p:sp>
        <p:nvSpPr>
          <p:cNvPr id="4" name="Slide Number Placeholder 3"/>
          <p:cNvSpPr>
            <a:spLocks noGrp="1"/>
          </p:cNvSpPr>
          <p:nvPr>
            <p:ph type="sldNum" sz="quarter" idx="10"/>
          </p:nvPr>
        </p:nvSpPr>
        <p:spPr/>
        <p:txBody>
          <a:bodyPr/>
          <a:lstStyle/>
          <a:p>
            <a:fld id="{F8491A6A-7617-4C82-B7BA-2F3520BB364C}" type="slidenum">
              <a:rPr lang="en-ZA" smtClean="0"/>
              <a:t>5</a:t>
            </a:fld>
            <a:endParaRPr lang="en-ZA"/>
          </a:p>
        </p:txBody>
      </p:sp>
    </p:spTree>
    <p:extLst>
      <p:ext uri="{BB962C8B-B14F-4D97-AF65-F5344CB8AC3E}">
        <p14:creationId xmlns:p14="http://schemas.microsoft.com/office/powerpoint/2010/main" val="355378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Besides Wildlife Management, there are various other topics of relevance</a:t>
            </a:r>
            <a:r>
              <a:rPr lang="en-ZA" baseline="0" dirty="0" smtClean="0"/>
              <a:t> in TFCAs (see presentation on Careers in TFCAs) and various other institutions offer training related to these topics. </a:t>
            </a:r>
          </a:p>
          <a:p>
            <a:r>
              <a:rPr lang="en-ZA" baseline="0" dirty="0" smtClean="0"/>
              <a:t>e.g. SACT and Wilderness Foundation support capacity development in Hospitality and Tourism</a:t>
            </a:r>
            <a:endParaRPr lang="en-ZA" dirty="0"/>
          </a:p>
        </p:txBody>
      </p:sp>
      <p:sp>
        <p:nvSpPr>
          <p:cNvPr id="4" name="Slide Number Placeholder 3"/>
          <p:cNvSpPr>
            <a:spLocks noGrp="1"/>
          </p:cNvSpPr>
          <p:nvPr>
            <p:ph type="sldNum" sz="quarter" idx="10"/>
          </p:nvPr>
        </p:nvSpPr>
        <p:spPr/>
        <p:txBody>
          <a:bodyPr/>
          <a:lstStyle/>
          <a:p>
            <a:fld id="{F8491A6A-7617-4C82-B7BA-2F3520BB364C}" type="slidenum">
              <a:rPr lang="en-ZA" smtClean="0"/>
              <a:t>6</a:t>
            </a:fld>
            <a:endParaRPr lang="en-ZA"/>
          </a:p>
        </p:txBody>
      </p:sp>
    </p:spTree>
    <p:extLst>
      <p:ext uri="{BB962C8B-B14F-4D97-AF65-F5344CB8AC3E}">
        <p14:creationId xmlns:p14="http://schemas.microsoft.com/office/powerpoint/2010/main" val="4189532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AAC14E79-3BF9-4C2B-80C6-FCBCB6E4BB23}" type="slidenum">
              <a:rPr lang="en-ZA" smtClean="0"/>
              <a:t>7</a:t>
            </a:fld>
            <a:endParaRPr lang="en-ZA"/>
          </a:p>
        </p:txBody>
      </p:sp>
    </p:spTree>
    <p:extLst>
      <p:ext uri="{BB962C8B-B14F-4D97-AF65-F5344CB8AC3E}">
        <p14:creationId xmlns:p14="http://schemas.microsoft.com/office/powerpoint/2010/main" val="1256687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851325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18213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AAC14E79-3BF9-4C2B-80C6-FCBCB6E4BB23}" type="slidenum">
              <a:rPr lang="en-ZA" smtClean="0"/>
              <a:t>19</a:t>
            </a:fld>
            <a:endParaRPr lang="en-ZA"/>
          </a:p>
        </p:txBody>
      </p:sp>
    </p:spTree>
    <p:extLst>
      <p:ext uri="{BB962C8B-B14F-4D97-AF65-F5344CB8AC3E}">
        <p14:creationId xmlns:p14="http://schemas.microsoft.com/office/powerpoint/2010/main" val="250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97760669-6A3C-484B-8FD7-FC601223EF9A}" type="datetimeFigureOut">
              <a:rPr lang="en-ZA" smtClean="0"/>
              <a:t>2017/11/02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155162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97760669-6A3C-484B-8FD7-FC601223EF9A}" type="datetimeFigureOut">
              <a:rPr lang="en-ZA" smtClean="0"/>
              <a:t>2017/11/02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85947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97760669-6A3C-484B-8FD7-FC601223EF9A}" type="datetimeFigureOut">
              <a:rPr lang="en-ZA" smtClean="0"/>
              <a:t>2017/11/02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616850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97760669-6A3C-484B-8FD7-FC601223EF9A}" type="datetimeFigureOut">
              <a:rPr lang="en-ZA" smtClean="0"/>
              <a:t>2017/11/02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3800892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760669-6A3C-484B-8FD7-FC601223EF9A}" type="datetimeFigureOut">
              <a:rPr lang="en-ZA" smtClean="0"/>
              <a:t>2017/11/02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4070370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97760669-6A3C-484B-8FD7-FC601223EF9A}" type="datetimeFigureOut">
              <a:rPr lang="en-ZA" smtClean="0"/>
              <a:t>2017/11/02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1555280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97760669-6A3C-484B-8FD7-FC601223EF9A}" type="datetimeFigureOut">
              <a:rPr lang="en-ZA" smtClean="0"/>
              <a:t>2017/11/02</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226446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97760669-6A3C-484B-8FD7-FC601223EF9A}" type="datetimeFigureOut">
              <a:rPr lang="en-ZA" smtClean="0"/>
              <a:t>2017/11/02</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1012606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60669-6A3C-484B-8FD7-FC601223EF9A}" type="datetimeFigureOut">
              <a:rPr lang="en-ZA" smtClean="0"/>
              <a:t>2017/11/02</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4222050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760669-6A3C-484B-8FD7-FC601223EF9A}" type="datetimeFigureOut">
              <a:rPr lang="en-ZA" smtClean="0"/>
              <a:t>2017/11/02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748026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760669-6A3C-484B-8FD7-FC601223EF9A}" type="datetimeFigureOut">
              <a:rPr lang="en-ZA" smtClean="0"/>
              <a:t>2017/11/02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AC3E0AC-E8C2-476B-85A1-7A1EB20859E1}" type="slidenum">
              <a:rPr lang="en-ZA" smtClean="0"/>
              <a:t>‹#›</a:t>
            </a:fld>
            <a:endParaRPr lang="en-ZA"/>
          </a:p>
        </p:txBody>
      </p:sp>
    </p:spTree>
    <p:extLst>
      <p:ext uri="{BB962C8B-B14F-4D97-AF65-F5344CB8AC3E}">
        <p14:creationId xmlns:p14="http://schemas.microsoft.com/office/powerpoint/2010/main" val="1183126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760669-6A3C-484B-8FD7-FC601223EF9A}" type="datetimeFigureOut">
              <a:rPr lang="en-ZA" smtClean="0"/>
              <a:t>2017/11/02</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3E0AC-E8C2-476B-85A1-7A1EB20859E1}" type="slidenum">
              <a:rPr lang="en-ZA" smtClean="0"/>
              <a:t>‹#›</a:t>
            </a:fld>
            <a:endParaRPr lang="en-ZA"/>
          </a:p>
        </p:txBody>
      </p:sp>
    </p:spTree>
    <p:extLst>
      <p:ext uri="{BB962C8B-B14F-4D97-AF65-F5344CB8AC3E}">
        <p14:creationId xmlns:p14="http://schemas.microsoft.com/office/powerpoint/2010/main" val="4036109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hyperlink" Target="http://www.peaceparksfoundation.org/college.php?pid=28&amp;mid=3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eaceparksfoundation.org/college.php?pid=28&amp;mid=3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peaceparksfoundation.org/college.php?pid=28&amp;mid=3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peaceparksfoundation.org/college.php?pid=28&amp;mid=3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jp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hyperlink" Target="http://www.wildlifecollege.org.z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wildlifecollege.org.z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wildlifecollege.org.z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wildlifecollege.org.z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wildlifecollege.org.z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image" Target="../media/image14.jpg"/></Relationships>
</file>

<file path=ppt/slides/_rels/slide23.xml.rels><?xml version="1.0" encoding="UTF-8" standalone="yes"?>
<Relationships xmlns="http://schemas.openxmlformats.org/package/2006/relationships"><Relationship Id="rId2" Type="http://schemas.openxmlformats.org/officeDocument/2006/relationships/hyperlink" Target="http://www.mwekawildlife.ac.tz/"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mwekawildlife.ac.tz/"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mwekawildlife.ac.tz/"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mwekawildlife.ac.tz/"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mwekawildlife.ac.tz/"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mwekawildlife.ac.tz/"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mwekawildlife.ac.t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9434" y="245658"/>
            <a:ext cx="11546005" cy="998775"/>
          </a:xfrm>
        </p:spPr>
        <p:txBody>
          <a:bodyPr/>
          <a:lstStyle/>
          <a:p>
            <a:r>
              <a:rPr lang="en-ZA"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Qualifications and Training for TFCAs</a:t>
            </a:r>
            <a:endParaRPr lang="en-ZA"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Subtitle 2"/>
          <p:cNvSpPr>
            <a:spLocks noGrp="1"/>
          </p:cNvSpPr>
          <p:nvPr>
            <p:ph type="subTitle" idx="1"/>
          </p:nvPr>
        </p:nvSpPr>
        <p:spPr>
          <a:xfrm>
            <a:off x="227464" y="5704764"/>
            <a:ext cx="4085230" cy="958755"/>
          </a:xfrm>
        </p:spPr>
        <p:txBody>
          <a:bodyPr>
            <a:normAutofit fontScale="77500" lnSpcReduction="20000"/>
          </a:bodyPr>
          <a:lstStyle/>
          <a:p>
            <a:pPr algn="l"/>
            <a:r>
              <a:rPr lang="en-US" b="1" dirty="0" smtClean="0"/>
              <a:t>SADC TFCA Network Meeting</a:t>
            </a:r>
          </a:p>
          <a:p>
            <a:pPr algn="l"/>
            <a:r>
              <a:rPr lang="en-US" b="1" dirty="0" smtClean="0"/>
              <a:t>Holiday Inn, </a:t>
            </a:r>
            <a:r>
              <a:rPr lang="en-US" b="1" dirty="0" err="1" smtClean="0"/>
              <a:t>Sandton</a:t>
            </a:r>
            <a:endParaRPr lang="en-US" b="1" dirty="0" smtClean="0"/>
          </a:p>
          <a:p>
            <a:pPr algn="l"/>
            <a:r>
              <a:rPr lang="en-US" b="1" dirty="0" smtClean="0"/>
              <a:t>Johannesburg, South Africa</a:t>
            </a:r>
            <a:endParaRPr lang="en-ZA" b="1" dirty="0"/>
          </a:p>
        </p:txBody>
      </p:sp>
      <p:sp>
        <p:nvSpPr>
          <p:cNvPr id="4" name="Subtitle 2"/>
          <p:cNvSpPr txBox="1">
            <a:spLocks/>
          </p:cNvSpPr>
          <p:nvPr/>
        </p:nvSpPr>
        <p:spPr>
          <a:xfrm>
            <a:off x="163773" y="2702256"/>
            <a:ext cx="3766782" cy="958755"/>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b="1" dirty="0" smtClean="0"/>
              <a:t>22 March 2017</a:t>
            </a:r>
          </a:p>
          <a:p>
            <a:pPr algn="l"/>
            <a:r>
              <a:rPr lang="en-US" b="1" dirty="0" smtClean="0"/>
              <a:t>Capacity Building </a:t>
            </a:r>
            <a:r>
              <a:rPr lang="en-US" b="1" dirty="0" err="1" smtClean="0"/>
              <a:t>CoP</a:t>
            </a:r>
            <a:r>
              <a:rPr lang="en-US" b="1" dirty="0" smtClean="0"/>
              <a:t> Session</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0555" y="1459793"/>
            <a:ext cx="8215952" cy="5398207"/>
          </a:xfrm>
          <a:prstGeom prst="rect">
            <a:avLst/>
          </a:prstGeom>
        </p:spPr>
      </p:pic>
    </p:spTree>
    <p:extLst>
      <p:ext uri="{BB962C8B-B14F-4D97-AF65-F5344CB8AC3E}">
        <p14:creationId xmlns:p14="http://schemas.microsoft.com/office/powerpoint/2010/main" val="43506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7606209"/>
              </p:ext>
            </p:extLst>
          </p:nvPr>
        </p:nvGraphicFramePr>
        <p:xfrm>
          <a:off x="3981368" y="45295"/>
          <a:ext cx="8210632" cy="6812704"/>
        </p:xfrm>
        <a:graphic>
          <a:graphicData uri="http://schemas.openxmlformats.org/drawingml/2006/table">
            <a:tbl>
              <a:tblPr firstRow="1" bandRow="1">
                <a:tableStyleId>{2D5ABB26-0587-4C30-8999-92F81FD0307C}</a:tableStyleId>
              </a:tblPr>
              <a:tblGrid>
                <a:gridCol w="3328667"/>
                <a:gridCol w="966767"/>
                <a:gridCol w="3915198"/>
              </a:tblGrid>
              <a:tr h="226197">
                <a:tc>
                  <a:txBody>
                    <a:bodyPr/>
                    <a:lstStyle/>
                    <a:p>
                      <a:pPr marL="50165">
                        <a:lnSpc>
                          <a:spcPct val="100000"/>
                        </a:lnSpc>
                      </a:pPr>
                      <a:r>
                        <a:rPr sz="1000" dirty="0">
                          <a:latin typeface="Calibri"/>
                          <a:cs typeface="Calibri"/>
                        </a:rPr>
                        <a:t>Patrols</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4</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&amp;</a:t>
                      </a:r>
                      <a:r>
                        <a:rPr sz="1000" spc="25" dirty="0">
                          <a:latin typeface="Calibri"/>
                          <a:cs typeface="Calibri"/>
                        </a:rPr>
                        <a:t> </a:t>
                      </a:r>
                      <a:r>
                        <a:rPr sz="1000" spc="-5" dirty="0">
                          <a:latin typeface="Calibri"/>
                          <a:cs typeface="Calibri"/>
                        </a:rPr>
                        <a:t>reinforce</a:t>
                      </a:r>
                      <a:r>
                        <a:rPr sz="1000" dirty="0">
                          <a:latin typeface="Calibri"/>
                          <a:cs typeface="Calibri"/>
                        </a:rPr>
                        <a:t>d</a:t>
                      </a:r>
                      <a:r>
                        <a:rPr sz="1000" spc="25" dirty="0">
                          <a:latin typeface="Calibri"/>
                          <a:cs typeface="Calibri"/>
                        </a:rPr>
                        <a:t> </a:t>
                      </a:r>
                      <a:r>
                        <a:rPr sz="1000" dirty="0">
                          <a:latin typeface="Calibri"/>
                          <a:cs typeface="Calibri"/>
                        </a:rPr>
                        <a:t>throughout</a:t>
                      </a:r>
                      <a:r>
                        <a:rPr sz="1000" spc="25" dirty="0">
                          <a:latin typeface="Calibri"/>
                          <a:cs typeface="Calibri"/>
                        </a:rPr>
                        <a:t> </a:t>
                      </a:r>
                      <a:r>
                        <a:rPr sz="1000" dirty="0">
                          <a:latin typeface="Calibri"/>
                          <a:cs typeface="Calibri"/>
                        </a:rPr>
                        <a:t>training</a:t>
                      </a:r>
                      <a:r>
                        <a:rPr sz="1000" spc="25" dirty="0">
                          <a:latin typeface="Calibri"/>
                          <a:cs typeface="Calibri"/>
                        </a:rPr>
                        <a:t> </a:t>
                      </a:r>
                      <a:r>
                        <a:rPr sz="1000" dirty="0">
                          <a:latin typeface="Calibri"/>
                          <a:cs typeface="Calibri"/>
                        </a:rPr>
                        <a:t>course</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dirty="0">
                          <a:latin typeface="Calibri"/>
                          <a:cs typeface="Calibri"/>
                        </a:rPr>
                        <a:t>Surveillance</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4</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8</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&amp;</a:t>
                      </a:r>
                      <a:r>
                        <a:rPr sz="1000" spc="25" dirty="0">
                          <a:latin typeface="Calibri"/>
                          <a:cs typeface="Calibri"/>
                        </a:rPr>
                        <a:t> </a:t>
                      </a:r>
                      <a:r>
                        <a:rPr sz="1000" dirty="0">
                          <a:latin typeface="Calibri"/>
                          <a:cs typeface="Calibri"/>
                        </a:rPr>
                        <a:t>an</a:t>
                      </a:r>
                      <a:r>
                        <a:rPr sz="1000" spc="25" dirty="0">
                          <a:latin typeface="Calibri"/>
                          <a:cs typeface="Calibri"/>
                        </a:rPr>
                        <a:t> </a:t>
                      </a:r>
                      <a:r>
                        <a:rPr sz="1000" dirty="0">
                          <a:latin typeface="Calibri"/>
                          <a:cs typeface="Calibri"/>
                        </a:rPr>
                        <a:t>additional</a:t>
                      </a:r>
                      <a:r>
                        <a:rPr sz="1000" spc="20" dirty="0">
                          <a:latin typeface="Calibri"/>
                          <a:cs typeface="Calibri"/>
                        </a:rPr>
                        <a:t> </a:t>
                      </a:r>
                      <a:r>
                        <a:rPr sz="1000" dirty="0">
                          <a:latin typeface="Calibri"/>
                          <a:cs typeface="Calibri"/>
                        </a:rPr>
                        <a:t>1</a:t>
                      </a:r>
                      <a:r>
                        <a:rPr sz="1000" spc="25" dirty="0">
                          <a:latin typeface="Calibri"/>
                          <a:cs typeface="Calibri"/>
                        </a:rPr>
                        <a:t> </a:t>
                      </a:r>
                      <a:r>
                        <a:rPr sz="1000" dirty="0">
                          <a:latin typeface="Calibri"/>
                          <a:cs typeface="Calibri"/>
                        </a:rPr>
                        <a:t>hour</a:t>
                      </a:r>
                      <a:r>
                        <a:rPr sz="1000" spc="25" dirty="0">
                          <a:latin typeface="Calibri"/>
                          <a:cs typeface="Calibri"/>
                        </a:rPr>
                        <a:t> </a:t>
                      </a:r>
                      <a:r>
                        <a:rPr sz="1000" dirty="0">
                          <a:latin typeface="Calibri"/>
                          <a:cs typeface="Calibri"/>
                        </a:rPr>
                        <a:t>for</a:t>
                      </a:r>
                      <a:r>
                        <a:rPr sz="1000" spc="25" dirty="0">
                          <a:latin typeface="Calibri"/>
                          <a:cs typeface="Calibri"/>
                        </a:rPr>
                        <a:t> </a:t>
                      </a:r>
                      <a:r>
                        <a:rPr sz="1000" dirty="0">
                          <a:latin typeface="Calibri"/>
                          <a:cs typeface="Calibri"/>
                        </a:rPr>
                        <a:t>each</a:t>
                      </a:r>
                      <a:r>
                        <a:rPr sz="1000" spc="25" dirty="0">
                          <a:latin typeface="Calibri"/>
                          <a:cs typeface="Calibri"/>
                        </a:rPr>
                        <a:t> </a:t>
                      </a:r>
                      <a:r>
                        <a:rPr sz="1000" dirty="0">
                          <a:latin typeface="Calibri"/>
                          <a:cs typeface="Calibri"/>
                        </a:rPr>
                        <a:t>spotting</a:t>
                      </a:r>
                      <a:r>
                        <a:rPr sz="1000" spc="25" dirty="0">
                          <a:latin typeface="Calibri"/>
                          <a:cs typeface="Calibri"/>
                        </a:rPr>
                        <a:t> </a:t>
                      </a:r>
                      <a:r>
                        <a:rPr sz="1000" dirty="0">
                          <a:latin typeface="Calibri"/>
                          <a:cs typeface="Calibri"/>
                        </a:rPr>
                        <a:t>equipment</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spc="-5" dirty="0">
                          <a:latin typeface="Calibri"/>
                          <a:cs typeface="Calibri"/>
                        </a:rPr>
                        <a:t>Rapi</a:t>
                      </a:r>
                      <a:r>
                        <a:rPr sz="1000" dirty="0">
                          <a:latin typeface="Calibri"/>
                          <a:cs typeface="Calibri"/>
                        </a:rPr>
                        <a:t>d</a:t>
                      </a:r>
                      <a:r>
                        <a:rPr sz="1000" spc="25" dirty="0">
                          <a:latin typeface="Calibri"/>
                          <a:cs typeface="Calibri"/>
                        </a:rPr>
                        <a:t> </a:t>
                      </a:r>
                      <a:r>
                        <a:rPr sz="1000" spc="-5" dirty="0">
                          <a:latin typeface="Calibri"/>
                          <a:cs typeface="Calibri"/>
                        </a:rPr>
                        <a:t>respons</a:t>
                      </a:r>
                      <a:r>
                        <a:rPr sz="1000" dirty="0">
                          <a:latin typeface="Calibri"/>
                          <a:cs typeface="Calibri"/>
                        </a:rPr>
                        <a:t>e</a:t>
                      </a:r>
                      <a:r>
                        <a:rPr sz="1000" spc="25" dirty="0">
                          <a:latin typeface="Calibri"/>
                          <a:cs typeface="Calibri"/>
                        </a:rPr>
                        <a:t> </a:t>
                      </a:r>
                      <a:r>
                        <a:rPr sz="1000" dirty="0">
                          <a:latin typeface="Calibri"/>
                          <a:cs typeface="Calibri"/>
                        </a:rPr>
                        <a:t>to</a:t>
                      </a:r>
                      <a:r>
                        <a:rPr sz="1000" spc="25" dirty="0">
                          <a:latin typeface="Calibri"/>
                          <a:cs typeface="Calibri"/>
                        </a:rPr>
                        <a:t> </a:t>
                      </a:r>
                      <a:r>
                        <a:rPr sz="1000" dirty="0">
                          <a:latin typeface="Calibri"/>
                          <a:cs typeface="Calibri"/>
                        </a:rPr>
                        <a:t>emergency</a:t>
                      </a:r>
                      <a:r>
                        <a:rPr sz="1000" spc="25" dirty="0">
                          <a:latin typeface="Calibri"/>
                          <a:cs typeface="Calibri"/>
                        </a:rPr>
                        <a:t> </a:t>
                      </a:r>
                      <a:r>
                        <a:rPr sz="1000" dirty="0">
                          <a:latin typeface="Calibri"/>
                          <a:cs typeface="Calibri"/>
                        </a:rPr>
                        <a:t>situations</a:t>
                      </a:r>
                      <a:r>
                        <a:rPr sz="1000" spc="25" dirty="0">
                          <a:latin typeface="Calibri"/>
                          <a:cs typeface="Calibri"/>
                        </a:rPr>
                        <a:t> </a:t>
                      </a:r>
                      <a:r>
                        <a:rPr sz="1000" dirty="0">
                          <a:latin typeface="Calibri"/>
                          <a:cs typeface="Calibri"/>
                        </a:rPr>
                        <a:t>(elective)</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4</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687525">
                <a:tc>
                  <a:txBody>
                    <a:bodyPr/>
                    <a:lstStyle/>
                    <a:p>
                      <a:pPr marL="50165">
                        <a:lnSpc>
                          <a:spcPct val="100000"/>
                        </a:lnSpc>
                      </a:pPr>
                      <a:r>
                        <a:rPr sz="1000" dirty="0">
                          <a:latin typeface="Calibri"/>
                          <a:cs typeface="Calibri"/>
                        </a:rPr>
                        <a:t>Searching</a:t>
                      </a:r>
                      <a:r>
                        <a:rPr sz="1000" spc="25" dirty="0">
                          <a:latin typeface="Calibri"/>
                          <a:cs typeface="Calibri"/>
                        </a:rPr>
                        <a:t> </a:t>
                      </a:r>
                      <a:r>
                        <a:rPr sz="1000" dirty="0">
                          <a:latin typeface="Calibri"/>
                          <a:cs typeface="Calibri"/>
                        </a:rPr>
                        <a:t>&amp;</a:t>
                      </a:r>
                      <a:r>
                        <a:rPr sz="1000" spc="25" dirty="0">
                          <a:latin typeface="Calibri"/>
                          <a:cs typeface="Calibri"/>
                        </a:rPr>
                        <a:t> </a:t>
                      </a:r>
                      <a:r>
                        <a:rPr sz="1000" spc="-5" dirty="0">
                          <a:latin typeface="Calibri"/>
                          <a:cs typeface="Calibri"/>
                        </a:rPr>
                        <a:t>raids</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marR="110489">
                        <a:lnSpc>
                          <a:spcPct val="100000"/>
                        </a:lnSpc>
                      </a:pPr>
                      <a:r>
                        <a:rPr sz="1000" spc="-5" dirty="0">
                          <a:latin typeface="Calibri"/>
                          <a:cs typeface="Calibri"/>
                        </a:rPr>
                        <a:t>Varying depending </a:t>
                      </a:r>
                      <a:r>
                        <a:rPr sz="1000" dirty="0">
                          <a:latin typeface="Calibri"/>
                          <a:cs typeface="Calibri"/>
                        </a:rPr>
                        <a:t>on</a:t>
                      </a:r>
                      <a:r>
                        <a:rPr sz="1000" spc="25" dirty="0">
                          <a:latin typeface="Calibri"/>
                          <a:cs typeface="Calibri"/>
                        </a:rPr>
                        <a:t> </a:t>
                      </a:r>
                      <a:r>
                        <a:rPr sz="1000" dirty="0">
                          <a:latin typeface="Calibri"/>
                          <a:cs typeface="Calibri"/>
                        </a:rPr>
                        <a:t>applicable environment</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4</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however</a:t>
                      </a:r>
                      <a:r>
                        <a:rPr sz="1000" spc="25" dirty="0">
                          <a:latin typeface="Calibri"/>
                          <a:cs typeface="Calibri"/>
                        </a:rPr>
                        <a:t> </a:t>
                      </a:r>
                      <a:r>
                        <a:rPr sz="1000" spc="-5" dirty="0">
                          <a:latin typeface="Calibri"/>
                          <a:cs typeface="Calibri"/>
                        </a:rPr>
                        <a:t>wil</a:t>
                      </a:r>
                      <a:r>
                        <a:rPr sz="1000" dirty="0">
                          <a:latin typeface="Calibri"/>
                          <a:cs typeface="Calibri"/>
                        </a:rPr>
                        <a:t>l</a:t>
                      </a:r>
                      <a:r>
                        <a:rPr sz="1000" spc="25" dirty="0">
                          <a:latin typeface="Calibri"/>
                          <a:cs typeface="Calibri"/>
                        </a:rPr>
                        <a:t> </a:t>
                      </a:r>
                      <a:r>
                        <a:rPr sz="1000" dirty="0">
                          <a:latin typeface="Calibri"/>
                          <a:cs typeface="Calibri"/>
                        </a:rPr>
                        <a:t>vary</a:t>
                      </a:r>
                      <a:r>
                        <a:rPr sz="1000" spc="25" dirty="0">
                          <a:latin typeface="Calibri"/>
                          <a:cs typeface="Calibri"/>
                        </a:rPr>
                        <a:t> </a:t>
                      </a:r>
                      <a:r>
                        <a:rPr sz="1000" spc="-5" dirty="0">
                          <a:latin typeface="Calibri"/>
                          <a:cs typeface="Calibri"/>
                        </a:rPr>
                        <a:t>dependin</a:t>
                      </a:r>
                      <a:r>
                        <a:rPr sz="1000" dirty="0">
                          <a:latin typeface="Calibri"/>
                          <a:cs typeface="Calibri"/>
                        </a:rPr>
                        <a:t>g</a:t>
                      </a:r>
                      <a:r>
                        <a:rPr sz="1000" spc="30" dirty="0">
                          <a:latin typeface="Calibri"/>
                          <a:cs typeface="Calibri"/>
                        </a:rPr>
                        <a:t> </a:t>
                      </a:r>
                      <a:r>
                        <a:rPr sz="1000" dirty="0">
                          <a:latin typeface="Calibri"/>
                          <a:cs typeface="Calibri"/>
                        </a:rPr>
                        <a:t>on</a:t>
                      </a:r>
                      <a:r>
                        <a:rPr sz="1000" spc="25" dirty="0">
                          <a:latin typeface="Calibri"/>
                          <a:cs typeface="Calibri"/>
                        </a:rPr>
                        <a:t> </a:t>
                      </a:r>
                      <a:r>
                        <a:rPr sz="1000" dirty="0">
                          <a:latin typeface="Calibri"/>
                          <a:cs typeface="Calibri"/>
                        </a:rPr>
                        <a:t>applicable</a:t>
                      </a:r>
                      <a:r>
                        <a:rPr sz="1000" spc="20" dirty="0">
                          <a:latin typeface="Calibri"/>
                          <a:cs typeface="Calibri"/>
                        </a:rPr>
                        <a:t> </a:t>
                      </a:r>
                      <a:r>
                        <a:rPr sz="1000" dirty="0">
                          <a:latin typeface="Calibri"/>
                          <a:cs typeface="Calibri"/>
                        </a:rPr>
                        <a:t>environment</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spc="-5" dirty="0">
                          <a:latin typeface="Calibri"/>
                          <a:cs typeface="Calibri"/>
                        </a:rPr>
                        <a:t>Vehicl</a:t>
                      </a:r>
                      <a:r>
                        <a:rPr sz="1000" dirty="0">
                          <a:latin typeface="Calibri"/>
                          <a:cs typeface="Calibri"/>
                        </a:rPr>
                        <a:t>e</a:t>
                      </a:r>
                      <a:r>
                        <a:rPr sz="1000" spc="25" dirty="0">
                          <a:latin typeface="Calibri"/>
                          <a:cs typeface="Calibri"/>
                        </a:rPr>
                        <a:t> </a:t>
                      </a:r>
                      <a:r>
                        <a:rPr sz="1000" dirty="0">
                          <a:latin typeface="Calibri"/>
                          <a:cs typeface="Calibri"/>
                        </a:rPr>
                        <a:t>checkpoints</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4</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dirty="0">
                          <a:latin typeface="Calibri"/>
                          <a:cs typeface="Calibri"/>
                        </a:rPr>
                        <a:t>Temporary</a:t>
                      </a:r>
                      <a:r>
                        <a:rPr sz="1000" spc="25" dirty="0">
                          <a:latin typeface="Calibri"/>
                          <a:cs typeface="Calibri"/>
                        </a:rPr>
                        <a:t> </a:t>
                      </a:r>
                      <a:r>
                        <a:rPr sz="1000" spc="-5" dirty="0">
                          <a:latin typeface="Calibri"/>
                          <a:cs typeface="Calibri"/>
                        </a:rPr>
                        <a:t>bases</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spc="-5" dirty="0">
                          <a:latin typeface="Calibri"/>
                          <a:cs typeface="Calibri"/>
                        </a:rPr>
                        <a:t>Reinforce</a:t>
                      </a:r>
                      <a:r>
                        <a:rPr sz="1000" dirty="0">
                          <a:latin typeface="Calibri"/>
                          <a:cs typeface="Calibri"/>
                        </a:rPr>
                        <a:t>d</a:t>
                      </a:r>
                      <a:r>
                        <a:rPr sz="1000" spc="30" dirty="0">
                          <a:latin typeface="Calibri"/>
                          <a:cs typeface="Calibri"/>
                        </a:rPr>
                        <a:t> </a:t>
                      </a:r>
                      <a:r>
                        <a:rPr sz="1000" dirty="0">
                          <a:latin typeface="Calibri"/>
                          <a:cs typeface="Calibri"/>
                        </a:rPr>
                        <a:t>throughout</a:t>
                      </a:r>
                      <a:r>
                        <a:rPr sz="1000" spc="25" dirty="0">
                          <a:latin typeface="Calibri"/>
                          <a:cs typeface="Calibri"/>
                        </a:rPr>
                        <a:t> </a:t>
                      </a:r>
                      <a:r>
                        <a:rPr sz="1000" dirty="0">
                          <a:latin typeface="Calibri"/>
                          <a:cs typeface="Calibri"/>
                        </a:rPr>
                        <a:t>training</a:t>
                      </a:r>
                      <a:r>
                        <a:rPr sz="1000" spc="25" dirty="0">
                          <a:latin typeface="Calibri"/>
                          <a:cs typeface="Calibri"/>
                        </a:rPr>
                        <a:t> </a:t>
                      </a:r>
                      <a:r>
                        <a:rPr sz="1000" dirty="0">
                          <a:latin typeface="Calibri"/>
                          <a:cs typeface="Calibri"/>
                        </a:rPr>
                        <a:t>course</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dirty="0">
                          <a:latin typeface="Calibri"/>
                          <a:cs typeface="Calibri"/>
                        </a:rPr>
                        <a:t>Ambush</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5</a:t>
                      </a:r>
                      <a:r>
                        <a:rPr sz="1000" spc="25" dirty="0">
                          <a:latin typeface="Calibri"/>
                          <a:cs typeface="Calibri"/>
                        </a:rPr>
                        <a:t> </a:t>
                      </a:r>
                      <a:r>
                        <a:rPr sz="1000" dirty="0">
                          <a:latin typeface="Calibri"/>
                          <a:cs typeface="Calibri"/>
                        </a:rPr>
                        <a:t>hours</a:t>
                      </a:r>
                      <a:r>
                        <a:rPr sz="1000" spc="25" dirty="0">
                          <a:latin typeface="Calibri"/>
                          <a:cs typeface="Calibri"/>
                        </a:rPr>
                        <a:t> </a:t>
                      </a:r>
                      <a:r>
                        <a:rPr sz="1000" spc="-5" dirty="0">
                          <a:latin typeface="Calibri"/>
                          <a:cs typeface="Calibri"/>
                        </a:rPr>
                        <a:t>durin</a:t>
                      </a:r>
                      <a:r>
                        <a:rPr sz="1000" dirty="0">
                          <a:latin typeface="Calibri"/>
                          <a:cs typeface="Calibri"/>
                        </a:rPr>
                        <a:t>g</a:t>
                      </a:r>
                      <a:r>
                        <a:rPr sz="1000" spc="25" dirty="0">
                          <a:latin typeface="Calibri"/>
                          <a:cs typeface="Calibri"/>
                        </a:rPr>
                        <a:t> </a:t>
                      </a:r>
                      <a:r>
                        <a:rPr sz="1000" spc="-5" dirty="0">
                          <a:latin typeface="Calibri"/>
                          <a:cs typeface="Calibri"/>
                        </a:rPr>
                        <a:t>da</a:t>
                      </a:r>
                      <a:r>
                        <a:rPr sz="1000" dirty="0">
                          <a:latin typeface="Calibri"/>
                          <a:cs typeface="Calibri"/>
                        </a:rPr>
                        <a:t>y</a:t>
                      </a:r>
                      <a:r>
                        <a:rPr sz="1000" spc="25" dirty="0">
                          <a:latin typeface="Calibri"/>
                          <a:cs typeface="Calibri"/>
                        </a:rPr>
                        <a:t> </a:t>
                      </a:r>
                      <a:r>
                        <a:rPr sz="1000" dirty="0">
                          <a:latin typeface="Calibri"/>
                          <a:cs typeface="Calibri"/>
                        </a:rPr>
                        <a:t>and</a:t>
                      </a:r>
                      <a:r>
                        <a:rPr sz="1000" spc="25" dirty="0">
                          <a:latin typeface="Calibri"/>
                          <a:cs typeface="Calibri"/>
                        </a:rPr>
                        <a:t> </a:t>
                      </a:r>
                      <a:r>
                        <a:rPr sz="1000" dirty="0">
                          <a:latin typeface="Calibri"/>
                          <a:cs typeface="Calibri"/>
                        </a:rPr>
                        <a:t>at</a:t>
                      </a:r>
                      <a:r>
                        <a:rPr sz="1000" spc="25" dirty="0">
                          <a:latin typeface="Calibri"/>
                          <a:cs typeface="Calibri"/>
                        </a:rPr>
                        <a:t> </a:t>
                      </a:r>
                      <a:r>
                        <a:rPr sz="1000" dirty="0">
                          <a:latin typeface="Calibri"/>
                          <a:cs typeface="Calibri"/>
                        </a:rPr>
                        <a:t>night</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5">
                <a:tc>
                  <a:txBody>
                    <a:bodyPr/>
                    <a:lstStyle/>
                    <a:p>
                      <a:pPr marL="50165">
                        <a:lnSpc>
                          <a:spcPct val="100000"/>
                        </a:lnSpc>
                      </a:pPr>
                      <a:r>
                        <a:rPr sz="1000" spc="-5" dirty="0">
                          <a:latin typeface="Calibri"/>
                          <a:cs typeface="Calibri"/>
                        </a:rPr>
                        <a:t>Nigh</a:t>
                      </a:r>
                      <a:r>
                        <a:rPr sz="1000" dirty="0">
                          <a:latin typeface="Calibri"/>
                          <a:cs typeface="Calibri"/>
                        </a:rPr>
                        <a:t>t</a:t>
                      </a:r>
                      <a:r>
                        <a:rPr sz="1000" spc="25" dirty="0">
                          <a:latin typeface="Calibri"/>
                          <a:cs typeface="Calibri"/>
                        </a:rPr>
                        <a:t> </a:t>
                      </a:r>
                      <a:r>
                        <a:rPr sz="1000" dirty="0">
                          <a:latin typeface="Calibri"/>
                          <a:cs typeface="Calibri"/>
                        </a:rPr>
                        <a:t>operations</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6</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&amp;</a:t>
                      </a:r>
                      <a:r>
                        <a:rPr sz="1000" spc="25" dirty="0">
                          <a:latin typeface="Calibri"/>
                          <a:cs typeface="Calibri"/>
                        </a:rPr>
                        <a:t> </a:t>
                      </a:r>
                      <a:r>
                        <a:rPr sz="1000" dirty="0">
                          <a:latin typeface="Calibri"/>
                          <a:cs typeface="Calibri"/>
                        </a:rPr>
                        <a:t>an</a:t>
                      </a:r>
                      <a:r>
                        <a:rPr sz="1000" spc="25" dirty="0">
                          <a:latin typeface="Calibri"/>
                          <a:cs typeface="Calibri"/>
                        </a:rPr>
                        <a:t> </a:t>
                      </a:r>
                      <a:r>
                        <a:rPr sz="1000" dirty="0">
                          <a:latin typeface="Calibri"/>
                          <a:cs typeface="Calibri"/>
                        </a:rPr>
                        <a:t>additional</a:t>
                      </a:r>
                      <a:r>
                        <a:rPr sz="1000" spc="20" dirty="0">
                          <a:latin typeface="Calibri"/>
                          <a:cs typeface="Calibri"/>
                        </a:rPr>
                        <a:t> </a:t>
                      </a:r>
                      <a:r>
                        <a:rPr sz="1000" dirty="0">
                          <a:latin typeface="Calibri"/>
                          <a:cs typeface="Calibri"/>
                        </a:rPr>
                        <a:t>2</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for</a:t>
                      </a:r>
                      <a:r>
                        <a:rPr sz="1000" spc="25" dirty="0">
                          <a:latin typeface="Calibri"/>
                          <a:cs typeface="Calibri"/>
                        </a:rPr>
                        <a:t> </a:t>
                      </a:r>
                      <a:r>
                        <a:rPr sz="1000" dirty="0">
                          <a:latin typeface="Calibri"/>
                          <a:cs typeface="Calibri"/>
                        </a:rPr>
                        <a:t>each</a:t>
                      </a:r>
                      <a:r>
                        <a:rPr sz="1000" spc="25" dirty="0">
                          <a:latin typeface="Calibri"/>
                          <a:cs typeface="Calibri"/>
                        </a:rPr>
                        <a:t> </a:t>
                      </a:r>
                      <a:r>
                        <a:rPr sz="1000" dirty="0">
                          <a:latin typeface="Calibri"/>
                          <a:cs typeface="Calibri"/>
                        </a:rPr>
                        <a:t>extra</a:t>
                      </a:r>
                      <a:r>
                        <a:rPr sz="1000" spc="25" dirty="0">
                          <a:latin typeface="Calibri"/>
                          <a:cs typeface="Calibri"/>
                        </a:rPr>
                        <a:t> </a:t>
                      </a:r>
                      <a:r>
                        <a:rPr sz="1000" dirty="0">
                          <a:latin typeface="Calibri"/>
                          <a:cs typeface="Calibri"/>
                        </a:rPr>
                        <a:t>equipment</a:t>
                      </a:r>
                      <a:r>
                        <a:rPr sz="1000" spc="25" dirty="0">
                          <a:latin typeface="Calibri"/>
                          <a:cs typeface="Calibri"/>
                        </a:rPr>
                        <a:t> </a:t>
                      </a:r>
                      <a:r>
                        <a:rPr sz="1000" dirty="0">
                          <a:latin typeface="Calibri"/>
                          <a:cs typeface="Calibri"/>
                        </a:rPr>
                        <a:t>item</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533750">
                <a:tc>
                  <a:txBody>
                    <a:bodyPr/>
                    <a:lstStyle/>
                    <a:p>
                      <a:pPr marL="50165">
                        <a:lnSpc>
                          <a:spcPct val="100000"/>
                        </a:lnSpc>
                      </a:pPr>
                      <a:r>
                        <a:rPr sz="1000" dirty="0">
                          <a:latin typeface="Calibri"/>
                          <a:cs typeface="Calibri"/>
                        </a:rPr>
                        <a:t>Snaring</a:t>
                      </a:r>
                      <a:r>
                        <a:rPr sz="1000" spc="25" dirty="0">
                          <a:latin typeface="Calibri"/>
                          <a:cs typeface="Calibri"/>
                        </a:rPr>
                        <a:t> </a:t>
                      </a:r>
                      <a:r>
                        <a:rPr sz="1000" dirty="0">
                          <a:latin typeface="Calibri"/>
                          <a:cs typeface="Calibri"/>
                        </a:rPr>
                        <a:t>&amp;</a:t>
                      </a:r>
                      <a:r>
                        <a:rPr sz="1000" spc="25" dirty="0">
                          <a:latin typeface="Calibri"/>
                          <a:cs typeface="Calibri"/>
                        </a:rPr>
                        <a:t> </a:t>
                      </a:r>
                      <a:r>
                        <a:rPr sz="1000" spc="-5" dirty="0">
                          <a:latin typeface="Calibri"/>
                          <a:cs typeface="Calibri"/>
                        </a:rPr>
                        <a:t>de-snaring</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marR="12890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r>
                        <a:rPr sz="1000" spc="25" dirty="0">
                          <a:latin typeface="Calibri"/>
                          <a:cs typeface="Calibri"/>
                        </a:rPr>
                        <a:t> </a:t>
                      </a:r>
                      <a:r>
                        <a:rPr sz="1000" spc="-5" dirty="0">
                          <a:latin typeface="Calibri"/>
                          <a:cs typeface="Calibri"/>
                        </a:rPr>
                        <a:t>wit</a:t>
                      </a:r>
                      <a:r>
                        <a:rPr sz="1000" dirty="0">
                          <a:latin typeface="Calibri"/>
                          <a:cs typeface="Calibri"/>
                        </a:rPr>
                        <a:t>h</a:t>
                      </a:r>
                      <a:r>
                        <a:rPr sz="1000" spc="25" dirty="0">
                          <a:latin typeface="Calibri"/>
                          <a:cs typeface="Calibri"/>
                        </a:rPr>
                        <a:t> </a:t>
                      </a:r>
                      <a:r>
                        <a:rPr sz="1000" dirty="0">
                          <a:latin typeface="Calibri"/>
                          <a:cs typeface="Calibri"/>
                        </a:rPr>
                        <a:t>ongoing</a:t>
                      </a:r>
                      <a:r>
                        <a:rPr sz="1000" spc="25" dirty="0">
                          <a:latin typeface="Calibri"/>
                          <a:cs typeface="Calibri"/>
                        </a:rPr>
                        <a:t> </a:t>
                      </a:r>
                      <a:r>
                        <a:rPr sz="1000" spc="-5" dirty="0">
                          <a:latin typeface="Calibri"/>
                          <a:cs typeface="Calibri"/>
                        </a:rPr>
                        <a:t>reinforcemen</a:t>
                      </a:r>
                      <a:r>
                        <a:rPr sz="1000" dirty="0">
                          <a:latin typeface="Calibri"/>
                          <a:cs typeface="Calibri"/>
                        </a:rPr>
                        <a:t>t</a:t>
                      </a:r>
                      <a:r>
                        <a:rPr sz="1000" spc="30" dirty="0">
                          <a:latin typeface="Calibri"/>
                          <a:cs typeface="Calibri"/>
                        </a:rPr>
                        <a:t> </a:t>
                      </a:r>
                      <a:r>
                        <a:rPr sz="1000" dirty="0">
                          <a:latin typeface="Calibri"/>
                          <a:cs typeface="Calibri"/>
                        </a:rPr>
                        <a:t>throughout</a:t>
                      </a:r>
                      <a:r>
                        <a:rPr sz="1000" spc="25" dirty="0">
                          <a:latin typeface="Calibri"/>
                          <a:cs typeface="Calibri"/>
                        </a:rPr>
                        <a:t> </a:t>
                      </a:r>
                      <a:r>
                        <a:rPr sz="1000" spc="-5" dirty="0">
                          <a:latin typeface="Calibri"/>
                          <a:cs typeface="Calibri"/>
                        </a:rPr>
                        <a:t>res</a:t>
                      </a:r>
                      <a:r>
                        <a:rPr sz="1000" dirty="0">
                          <a:latin typeface="Calibri"/>
                          <a:cs typeface="Calibri"/>
                        </a:rPr>
                        <a:t>t</a:t>
                      </a:r>
                      <a:r>
                        <a:rPr sz="1000" spc="25" dirty="0">
                          <a:latin typeface="Calibri"/>
                          <a:cs typeface="Calibri"/>
                        </a:rPr>
                        <a:t> </a:t>
                      </a:r>
                      <a:r>
                        <a:rPr sz="1000" dirty="0">
                          <a:latin typeface="Calibri"/>
                          <a:cs typeface="Calibri"/>
                        </a:rPr>
                        <a:t>of</a:t>
                      </a:r>
                      <a:r>
                        <a:rPr sz="1000" spc="25" dirty="0">
                          <a:latin typeface="Calibri"/>
                          <a:cs typeface="Calibri"/>
                        </a:rPr>
                        <a:t> </a:t>
                      </a:r>
                      <a:r>
                        <a:rPr sz="1000" dirty="0">
                          <a:latin typeface="Calibri"/>
                          <a:cs typeface="Calibri"/>
                        </a:rPr>
                        <a:t>training </a:t>
                      </a:r>
                      <a:r>
                        <a:rPr sz="1000" spc="-5" dirty="0">
                          <a:latin typeface="Calibri"/>
                          <a:cs typeface="Calibri"/>
                        </a:rPr>
                        <a:t>course</a:t>
                      </a:r>
                      <a:r>
                        <a:rPr sz="1000" dirty="0">
                          <a:latin typeface="Calibri"/>
                          <a:cs typeface="Calibri"/>
                        </a:rPr>
                        <a:t>;</a:t>
                      </a:r>
                      <a:r>
                        <a:rPr sz="1000" spc="25" dirty="0">
                          <a:latin typeface="Calibri"/>
                          <a:cs typeface="Calibri"/>
                        </a:rPr>
                        <a:t> </a:t>
                      </a:r>
                      <a:r>
                        <a:rPr sz="1000" dirty="0">
                          <a:latin typeface="Calibri"/>
                          <a:cs typeface="Calibri"/>
                        </a:rPr>
                        <a:t>additional</a:t>
                      </a:r>
                      <a:r>
                        <a:rPr sz="1000" spc="20" dirty="0">
                          <a:latin typeface="Calibri"/>
                          <a:cs typeface="Calibri"/>
                        </a:rPr>
                        <a:t> </a:t>
                      </a:r>
                      <a:r>
                        <a:rPr sz="1000" dirty="0">
                          <a:latin typeface="Calibri"/>
                          <a:cs typeface="Calibri"/>
                        </a:rPr>
                        <a:t>time</a:t>
                      </a:r>
                      <a:r>
                        <a:rPr sz="1000" spc="25" dirty="0">
                          <a:latin typeface="Calibri"/>
                          <a:cs typeface="Calibri"/>
                        </a:rPr>
                        <a:t> </a:t>
                      </a:r>
                      <a:r>
                        <a:rPr sz="1000" dirty="0">
                          <a:latin typeface="Calibri"/>
                          <a:cs typeface="Calibri"/>
                        </a:rPr>
                        <a:t>may</a:t>
                      </a:r>
                      <a:r>
                        <a:rPr sz="1000" spc="25" dirty="0">
                          <a:latin typeface="Calibri"/>
                          <a:cs typeface="Calibri"/>
                        </a:rPr>
                        <a:t> </a:t>
                      </a:r>
                      <a:r>
                        <a:rPr sz="1000" spc="-5" dirty="0">
                          <a:latin typeface="Calibri"/>
                          <a:cs typeface="Calibri"/>
                        </a:rPr>
                        <a:t>b</a:t>
                      </a:r>
                      <a:r>
                        <a:rPr sz="1000" dirty="0">
                          <a:latin typeface="Calibri"/>
                          <a:cs typeface="Calibri"/>
                        </a:rPr>
                        <a:t>e</a:t>
                      </a:r>
                      <a:r>
                        <a:rPr sz="1000" spc="25" dirty="0">
                          <a:latin typeface="Calibri"/>
                          <a:cs typeface="Calibri"/>
                        </a:rPr>
                        <a:t> </a:t>
                      </a:r>
                      <a:r>
                        <a:rPr sz="1000" spc="-5" dirty="0">
                          <a:latin typeface="Calibri"/>
                          <a:cs typeface="Calibri"/>
                        </a:rPr>
                        <a:t>require</a:t>
                      </a:r>
                      <a:r>
                        <a:rPr sz="1000" dirty="0">
                          <a:latin typeface="Calibri"/>
                          <a:cs typeface="Calibri"/>
                        </a:rPr>
                        <a:t>d</a:t>
                      </a:r>
                      <a:r>
                        <a:rPr sz="1000" spc="25" dirty="0">
                          <a:latin typeface="Calibri"/>
                          <a:cs typeface="Calibri"/>
                        </a:rPr>
                        <a:t> </a:t>
                      </a:r>
                      <a:r>
                        <a:rPr sz="1000" spc="-5" dirty="0">
                          <a:latin typeface="Calibri"/>
                          <a:cs typeface="Calibri"/>
                        </a:rPr>
                        <a:t>dependin</a:t>
                      </a:r>
                      <a:r>
                        <a:rPr sz="1000" dirty="0">
                          <a:latin typeface="Calibri"/>
                          <a:cs typeface="Calibri"/>
                        </a:rPr>
                        <a:t>g</a:t>
                      </a:r>
                      <a:r>
                        <a:rPr sz="1000" spc="30" dirty="0">
                          <a:latin typeface="Calibri"/>
                          <a:cs typeface="Calibri"/>
                        </a:rPr>
                        <a:t> </a:t>
                      </a:r>
                      <a:r>
                        <a:rPr sz="1000" dirty="0">
                          <a:latin typeface="Calibri"/>
                          <a:cs typeface="Calibri"/>
                        </a:rPr>
                        <a:t>on</a:t>
                      </a:r>
                      <a:r>
                        <a:rPr sz="1000" spc="25" dirty="0">
                          <a:latin typeface="Calibri"/>
                          <a:cs typeface="Calibri"/>
                        </a:rPr>
                        <a:t> </a:t>
                      </a:r>
                      <a:r>
                        <a:rPr sz="1000" dirty="0">
                          <a:latin typeface="Calibri"/>
                          <a:cs typeface="Calibri"/>
                        </a:rPr>
                        <a:t>the</a:t>
                      </a:r>
                      <a:r>
                        <a:rPr sz="1000" spc="25" dirty="0">
                          <a:latin typeface="Calibri"/>
                          <a:cs typeface="Calibri"/>
                        </a:rPr>
                        <a:t> </a:t>
                      </a:r>
                      <a:r>
                        <a:rPr sz="1000" dirty="0">
                          <a:latin typeface="Calibri"/>
                          <a:cs typeface="Calibri"/>
                        </a:rPr>
                        <a:t>extent of</a:t>
                      </a:r>
                      <a:r>
                        <a:rPr sz="1000" spc="25" dirty="0">
                          <a:latin typeface="Calibri"/>
                          <a:cs typeface="Calibri"/>
                        </a:rPr>
                        <a:t> </a:t>
                      </a:r>
                      <a:r>
                        <a:rPr sz="1000" dirty="0">
                          <a:latin typeface="Calibri"/>
                          <a:cs typeface="Calibri"/>
                        </a:rPr>
                        <a:t>snaring</a:t>
                      </a:r>
                      <a:r>
                        <a:rPr sz="1000" spc="25" dirty="0">
                          <a:latin typeface="Calibri"/>
                          <a:cs typeface="Calibri"/>
                        </a:rPr>
                        <a:t> </a:t>
                      </a:r>
                      <a:r>
                        <a:rPr sz="1000" dirty="0">
                          <a:latin typeface="Calibri"/>
                          <a:cs typeface="Calibri"/>
                        </a:rPr>
                        <a:t>and</a:t>
                      </a:r>
                      <a:r>
                        <a:rPr sz="1000" spc="25" dirty="0">
                          <a:latin typeface="Calibri"/>
                          <a:cs typeface="Calibri"/>
                        </a:rPr>
                        <a:t> </a:t>
                      </a:r>
                      <a:r>
                        <a:rPr sz="1000" dirty="0">
                          <a:latin typeface="Calibri"/>
                          <a:cs typeface="Calibri"/>
                        </a:rPr>
                        <a:t>types</a:t>
                      </a:r>
                      <a:r>
                        <a:rPr sz="1000" spc="25" dirty="0">
                          <a:latin typeface="Calibri"/>
                          <a:cs typeface="Calibri"/>
                        </a:rPr>
                        <a:t> </a:t>
                      </a:r>
                      <a:r>
                        <a:rPr sz="1000" dirty="0">
                          <a:latin typeface="Calibri"/>
                          <a:cs typeface="Calibri"/>
                        </a:rPr>
                        <a:t>of</a:t>
                      </a:r>
                      <a:r>
                        <a:rPr sz="1000" spc="25" dirty="0">
                          <a:latin typeface="Calibri"/>
                          <a:cs typeface="Calibri"/>
                        </a:rPr>
                        <a:t> </a:t>
                      </a:r>
                      <a:r>
                        <a:rPr sz="1000" dirty="0">
                          <a:latin typeface="Calibri"/>
                          <a:cs typeface="Calibri"/>
                        </a:rPr>
                        <a:t>snare</a:t>
                      </a:r>
                      <a:r>
                        <a:rPr sz="1000" spc="25" dirty="0">
                          <a:latin typeface="Calibri"/>
                          <a:cs typeface="Calibri"/>
                        </a:rPr>
                        <a:t> </a:t>
                      </a:r>
                      <a:r>
                        <a:rPr sz="1000" dirty="0">
                          <a:latin typeface="Calibri"/>
                          <a:cs typeface="Calibri"/>
                        </a:rPr>
                        <a:t>used</a:t>
                      </a:r>
                      <a:r>
                        <a:rPr sz="1000" spc="25" dirty="0">
                          <a:latin typeface="Calibri"/>
                          <a:cs typeface="Calibri"/>
                        </a:rPr>
                        <a:t> </a:t>
                      </a:r>
                      <a:r>
                        <a:rPr sz="1000" spc="-5" dirty="0">
                          <a:latin typeface="Calibri"/>
                          <a:cs typeface="Calibri"/>
                        </a:rPr>
                        <a:t>i</a:t>
                      </a:r>
                      <a:r>
                        <a:rPr sz="1000" dirty="0">
                          <a:latin typeface="Calibri"/>
                          <a:cs typeface="Calibri"/>
                        </a:rPr>
                        <a:t>n</a:t>
                      </a:r>
                      <a:r>
                        <a:rPr sz="1000" spc="25" dirty="0">
                          <a:latin typeface="Calibri"/>
                          <a:cs typeface="Calibri"/>
                        </a:rPr>
                        <a:t> </a:t>
                      </a:r>
                      <a:r>
                        <a:rPr sz="1000" dirty="0">
                          <a:latin typeface="Calibri"/>
                          <a:cs typeface="Calibri"/>
                        </a:rPr>
                        <a:t>the</a:t>
                      </a:r>
                      <a:r>
                        <a:rPr sz="1000" spc="25" dirty="0">
                          <a:latin typeface="Calibri"/>
                          <a:cs typeface="Calibri"/>
                        </a:rPr>
                        <a:t> </a:t>
                      </a:r>
                      <a:r>
                        <a:rPr sz="1000" dirty="0">
                          <a:latin typeface="Calibri"/>
                          <a:cs typeface="Calibri"/>
                        </a:rPr>
                        <a:t>given</a:t>
                      </a:r>
                      <a:r>
                        <a:rPr sz="1000" spc="25" dirty="0">
                          <a:latin typeface="Calibri"/>
                          <a:cs typeface="Calibri"/>
                        </a:rPr>
                        <a:t> </a:t>
                      </a:r>
                      <a:r>
                        <a:rPr sz="1000" dirty="0">
                          <a:latin typeface="Calibri"/>
                          <a:cs typeface="Calibri"/>
                        </a:rPr>
                        <a:t>area</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5">
                <a:tc>
                  <a:txBody>
                    <a:bodyPr/>
                    <a:lstStyle/>
                    <a:p>
                      <a:pPr marL="50165">
                        <a:lnSpc>
                          <a:spcPct val="100000"/>
                        </a:lnSpc>
                      </a:pPr>
                      <a:r>
                        <a:rPr sz="1000" spc="-5" dirty="0">
                          <a:latin typeface="Calibri"/>
                          <a:cs typeface="Calibri"/>
                        </a:rPr>
                        <a:t>Unexplode</a:t>
                      </a:r>
                      <a:r>
                        <a:rPr sz="1000" dirty="0">
                          <a:latin typeface="Calibri"/>
                          <a:cs typeface="Calibri"/>
                        </a:rPr>
                        <a:t>d</a:t>
                      </a:r>
                      <a:r>
                        <a:rPr sz="1000" spc="30" dirty="0">
                          <a:latin typeface="Calibri"/>
                          <a:cs typeface="Calibri"/>
                        </a:rPr>
                        <a:t> </a:t>
                      </a:r>
                      <a:r>
                        <a:rPr sz="1000" dirty="0">
                          <a:latin typeface="Calibri"/>
                          <a:cs typeface="Calibri"/>
                        </a:rPr>
                        <a:t>ordnance</a:t>
                      </a:r>
                      <a:r>
                        <a:rPr sz="1000" spc="25" dirty="0">
                          <a:latin typeface="Calibri"/>
                          <a:cs typeface="Calibri"/>
                        </a:rPr>
                        <a:t> </a:t>
                      </a:r>
                      <a:r>
                        <a:rPr sz="1000" dirty="0">
                          <a:latin typeface="Calibri"/>
                          <a:cs typeface="Calibri"/>
                        </a:rPr>
                        <a:t>(elective)</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8</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8</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533750">
                <a:tc>
                  <a:txBody>
                    <a:bodyPr/>
                    <a:lstStyle/>
                    <a:p>
                      <a:pPr marL="50165">
                        <a:lnSpc>
                          <a:spcPct val="100000"/>
                        </a:lnSpc>
                      </a:pPr>
                      <a:r>
                        <a:rPr sz="1000" dirty="0">
                          <a:latin typeface="Calibri"/>
                          <a:cs typeface="Calibri"/>
                        </a:rPr>
                        <a:t>Combatives</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marR="191770">
                        <a:lnSpc>
                          <a:spcPct val="100000"/>
                        </a:lnSpc>
                      </a:pPr>
                      <a:r>
                        <a:rPr sz="1000" dirty="0">
                          <a:latin typeface="Calibri"/>
                          <a:cs typeface="Calibri"/>
                        </a:rPr>
                        <a:t>0.5</a:t>
                      </a:r>
                      <a:r>
                        <a:rPr sz="1000" spc="25" dirty="0">
                          <a:latin typeface="Calibri"/>
                          <a:cs typeface="Calibri"/>
                        </a:rPr>
                        <a:t> </a:t>
                      </a:r>
                      <a:r>
                        <a:rPr sz="1000" dirty="0">
                          <a:latin typeface="Calibri"/>
                          <a:cs typeface="Calibri"/>
                        </a:rPr>
                        <a:t>hours focusing</a:t>
                      </a:r>
                      <a:r>
                        <a:rPr sz="1000" spc="25" dirty="0">
                          <a:latin typeface="Calibri"/>
                          <a:cs typeface="Calibri"/>
                        </a:rPr>
                        <a:t> </a:t>
                      </a:r>
                      <a:r>
                        <a:rPr sz="1000" dirty="0">
                          <a:latin typeface="Calibri"/>
                          <a:cs typeface="Calibri"/>
                        </a:rPr>
                        <a:t>on safety</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marR="92075">
                        <a:lnSpc>
                          <a:spcPct val="100000"/>
                        </a:lnSpc>
                      </a:pPr>
                      <a:r>
                        <a:rPr sz="1000" dirty="0">
                          <a:latin typeface="Calibri"/>
                          <a:cs typeface="Calibri"/>
                        </a:rPr>
                        <a:t>24</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an</a:t>
                      </a:r>
                      <a:r>
                        <a:rPr sz="1000" spc="25" dirty="0">
                          <a:latin typeface="Calibri"/>
                          <a:cs typeface="Calibri"/>
                        </a:rPr>
                        <a:t> </a:t>
                      </a:r>
                      <a:r>
                        <a:rPr sz="1000" dirty="0">
                          <a:latin typeface="Calibri"/>
                          <a:cs typeface="Calibri"/>
                        </a:rPr>
                        <a:t>additional</a:t>
                      </a:r>
                      <a:r>
                        <a:rPr sz="1000" spc="20" dirty="0">
                          <a:latin typeface="Calibri"/>
                          <a:cs typeface="Calibri"/>
                        </a:rPr>
                        <a:t> </a:t>
                      </a:r>
                      <a:r>
                        <a:rPr sz="1000" dirty="0">
                          <a:latin typeface="Calibri"/>
                          <a:cs typeface="Calibri"/>
                        </a:rPr>
                        <a:t>8</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for</a:t>
                      </a:r>
                      <a:r>
                        <a:rPr sz="1000" spc="25" dirty="0">
                          <a:latin typeface="Calibri"/>
                          <a:cs typeface="Calibri"/>
                        </a:rPr>
                        <a:t> </a:t>
                      </a:r>
                      <a:r>
                        <a:rPr sz="1000" spc="-5" dirty="0">
                          <a:latin typeface="Calibri"/>
                          <a:cs typeface="Calibri"/>
                        </a:rPr>
                        <a:t>inclusio</a:t>
                      </a:r>
                      <a:r>
                        <a:rPr sz="1000" dirty="0">
                          <a:latin typeface="Calibri"/>
                          <a:cs typeface="Calibri"/>
                        </a:rPr>
                        <a:t>n</a:t>
                      </a:r>
                      <a:r>
                        <a:rPr sz="1000" spc="25" dirty="0">
                          <a:latin typeface="Calibri"/>
                          <a:cs typeface="Calibri"/>
                        </a:rPr>
                        <a:t> </a:t>
                      </a:r>
                      <a:r>
                        <a:rPr sz="1000" dirty="0">
                          <a:latin typeface="Calibri"/>
                          <a:cs typeface="Calibri"/>
                        </a:rPr>
                        <a:t>of</a:t>
                      </a:r>
                      <a:r>
                        <a:rPr sz="1000" spc="25" dirty="0">
                          <a:latin typeface="Calibri"/>
                          <a:cs typeface="Calibri"/>
                        </a:rPr>
                        <a:t> </a:t>
                      </a:r>
                      <a:r>
                        <a:rPr sz="1000" spc="-5" dirty="0">
                          <a:latin typeface="Calibri"/>
                          <a:cs typeface="Calibri"/>
                        </a:rPr>
                        <a:t>contro</a:t>
                      </a:r>
                      <a:r>
                        <a:rPr sz="1000" dirty="0">
                          <a:latin typeface="Calibri"/>
                          <a:cs typeface="Calibri"/>
                        </a:rPr>
                        <a:t>l</a:t>
                      </a:r>
                      <a:r>
                        <a:rPr sz="1000" spc="25" dirty="0">
                          <a:latin typeface="Calibri"/>
                          <a:cs typeface="Calibri"/>
                        </a:rPr>
                        <a:t> </a:t>
                      </a:r>
                      <a:r>
                        <a:rPr sz="1000" dirty="0">
                          <a:latin typeface="Calibri"/>
                          <a:cs typeface="Calibri"/>
                        </a:rPr>
                        <a:t>&amp;</a:t>
                      </a:r>
                      <a:r>
                        <a:rPr sz="1000" spc="25" dirty="0">
                          <a:latin typeface="Calibri"/>
                          <a:cs typeface="Calibri"/>
                        </a:rPr>
                        <a:t> </a:t>
                      </a:r>
                      <a:r>
                        <a:rPr sz="1000" spc="-5" dirty="0">
                          <a:latin typeface="Calibri"/>
                          <a:cs typeface="Calibri"/>
                        </a:rPr>
                        <a:t>restraint, </a:t>
                      </a:r>
                      <a:r>
                        <a:rPr sz="1000" dirty="0">
                          <a:latin typeface="Calibri"/>
                          <a:cs typeface="Calibri"/>
                        </a:rPr>
                        <a:t>8</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for</a:t>
                      </a:r>
                      <a:r>
                        <a:rPr sz="1000" spc="25" dirty="0">
                          <a:latin typeface="Calibri"/>
                          <a:cs typeface="Calibri"/>
                        </a:rPr>
                        <a:t> </a:t>
                      </a:r>
                      <a:r>
                        <a:rPr sz="1000" spc="-5" dirty="0">
                          <a:latin typeface="Calibri"/>
                          <a:cs typeface="Calibri"/>
                        </a:rPr>
                        <a:t>physica</a:t>
                      </a:r>
                      <a:r>
                        <a:rPr sz="1000" dirty="0">
                          <a:latin typeface="Calibri"/>
                          <a:cs typeface="Calibri"/>
                        </a:rPr>
                        <a:t>l</a:t>
                      </a:r>
                      <a:r>
                        <a:rPr sz="1000" spc="25" dirty="0">
                          <a:latin typeface="Calibri"/>
                          <a:cs typeface="Calibri"/>
                        </a:rPr>
                        <a:t> </a:t>
                      </a:r>
                      <a:r>
                        <a:rPr sz="1000" dirty="0">
                          <a:latin typeface="Calibri"/>
                          <a:cs typeface="Calibri"/>
                        </a:rPr>
                        <a:t>training,</a:t>
                      </a:r>
                      <a:r>
                        <a:rPr sz="1000" spc="25" dirty="0">
                          <a:latin typeface="Calibri"/>
                          <a:cs typeface="Calibri"/>
                        </a:rPr>
                        <a:t> </a:t>
                      </a:r>
                      <a:r>
                        <a:rPr sz="1000" dirty="0">
                          <a:latin typeface="Calibri"/>
                          <a:cs typeface="Calibri"/>
                        </a:rPr>
                        <a:t>and</a:t>
                      </a:r>
                      <a:r>
                        <a:rPr sz="1000" spc="25" dirty="0">
                          <a:latin typeface="Calibri"/>
                          <a:cs typeface="Calibri"/>
                        </a:rPr>
                        <a:t> </a:t>
                      </a:r>
                      <a:r>
                        <a:rPr sz="1000" dirty="0">
                          <a:latin typeface="Calibri"/>
                          <a:cs typeface="Calibri"/>
                        </a:rPr>
                        <a:t>8</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for</a:t>
                      </a:r>
                      <a:r>
                        <a:rPr sz="1000" spc="25" dirty="0">
                          <a:latin typeface="Calibri"/>
                          <a:cs typeface="Calibri"/>
                        </a:rPr>
                        <a:t> </a:t>
                      </a:r>
                      <a:r>
                        <a:rPr sz="1000" dirty="0">
                          <a:latin typeface="Calibri"/>
                          <a:cs typeface="Calibri"/>
                        </a:rPr>
                        <a:t>self-defence</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5">
                <a:tc>
                  <a:txBody>
                    <a:bodyPr/>
                    <a:lstStyle/>
                    <a:p>
                      <a:pPr marL="50165">
                        <a:lnSpc>
                          <a:spcPct val="100000"/>
                        </a:lnSpc>
                      </a:pPr>
                      <a:r>
                        <a:rPr sz="1000" dirty="0">
                          <a:latin typeface="Calibri"/>
                          <a:cs typeface="Calibri"/>
                        </a:rPr>
                        <a:t>Standard</a:t>
                      </a:r>
                      <a:r>
                        <a:rPr sz="1000" spc="25" dirty="0">
                          <a:latin typeface="Calibri"/>
                          <a:cs typeface="Calibri"/>
                        </a:rPr>
                        <a:t> </a:t>
                      </a:r>
                      <a:r>
                        <a:rPr sz="1000" dirty="0">
                          <a:latin typeface="Calibri"/>
                          <a:cs typeface="Calibri"/>
                        </a:rPr>
                        <a:t>operating</a:t>
                      </a:r>
                      <a:r>
                        <a:rPr sz="1000" spc="25" dirty="0">
                          <a:latin typeface="Calibri"/>
                          <a:cs typeface="Calibri"/>
                        </a:rPr>
                        <a:t> </a:t>
                      </a:r>
                      <a:r>
                        <a:rPr sz="1000" spc="-5" dirty="0">
                          <a:latin typeface="Calibri"/>
                          <a:cs typeface="Calibri"/>
                        </a:rPr>
                        <a:t>procedures</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spc="-5" dirty="0">
                          <a:latin typeface="Calibri"/>
                          <a:cs typeface="Calibri"/>
                        </a:rPr>
                        <a:t>Wildlif</a:t>
                      </a:r>
                      <a:r>
                        <a:rPr sz="1000" dirty="0">
                          <a:latin typeface="Calibri"/>
                          <a:cs typeface="Calibri"/>
                        </a:rPr>
                        <a:t>e</a:t>
                      </a:r>
                      <a:r>
                        <a:rPr sz="1000" spc="25" dirty="0">
                          <a:latin typeface="Calibri"/>
                          <a:cs typeface="Calibri"/>
                        </a:rPr>
                        <a:t> </a:t>
                      </a:r>
                      <a:r>
                        <a:rPr sz="1000" spc="-5" dirty="0">
                          <a:latin typeface="Calibri"/>
                          <a:cs typeface="Calibri"/>
                        </a:rPr>
                        <a:t>crim</a:t>
                      </a:r>
                      <a:r>
                        <a:rPr sz="1000" dirty="0">
                          <a:latin typeface="Calibri"/>
                          <a:cs typeface="Calibri"/>
                        </a:rPr>
                        <a:t>e</a:t>
                      </a:r>
                      <a:r>
                        <a:rPr sz="1000" spc="25" dirty="0">
                          <a:latin typeface="Calibri"/>
                          <a:cs typeface="Calibri"/>
                        </a:rPr>
                        <a:t> </a:t>
                      </a:r>
                      <a:r>
                        <a:rPr sz="1000" dirty="0">
                          <a:latin typeface="Calibri"/>
                          <a:cs typeface="Calibri"/>
                        </a:rPr>
                        <a:t>information</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dirty="0">
                          <a:latin typeface="Calibri"/>
                          <a:cs typeface="Calibri"/>
                        </a:rPr>
                        <a:t>Basic</a:t>
                      </a:r>
                      <a:r>
                        <a:rPr sz="1000" spc="25" dirty="0">
                          <a:latin typeface="Calibri"/>
                          <a:cs typeface="Calibri"/>
                        </a:rPr>
                        <a:t> </a:t>
                      </a:r>
                      <a:r>
                        <a:rPr sz="1000" spc="-5" dirty="0">
                          <a:latin typeface="Calibri"/>
                          <a:cs typeface="Calibri"/>
                        </a:rPr>
                        <a:t>crim</a:t>
                      </a:r>
                      <a:r>
                        <a:rPr sz="1000" dirty="0">
                          <a:latin typeface="Calibri"/>
                          <a:cs typeface="Calibri"/>
                        </a:rPr>
                        <a:t>e</a:t>
                      </a:r>
                      <a:r>
                        <a:rPr sz="1000" spc="25" dirty="0">
                          <a:latin typeface="Calibri"/>
                          <a:cs typeface="Calibri"/>
                        </a:rPr>
                        <a:t> </a:t>
                      </a:r>
                      <a:r>
                        <a:rPr sz="1000" dirty="0">
                          <a:latin typeface="Calibri"/>
                          <a:cs typeface="Calibri"/>
                        </a:rPr>
                        <a:t>scene</a:t>
                      </a:r>
                      <a:r>
                        <a:rPr sz="1000" spc="25" dirty="0">
                          <a:latin typeface="Calibri"/>
                          <a:cs typeface="Calibri"/>
                        </a:rPr>
                        <a:t> </a:t>
                      </a:r>
                      <a:r>
                        <a:rPr sz="1000" spc="-5" dirty="0">
                          <a:latin typeface="Calibri"/>
                          <a:cs typeface="Calibri"/>
                        </a:rPr>
                        <a:t>respons</a:t>
                      </a:r>
                      <a:r>
                        <a:rPr sz="1000" dirty="0">
                          <a:latin typeface="Calibri"/>
                          <a:cs typeface="Calibri"/>
                        </a:rPr>
                        <a:t>e</a:t>
                      </a:r>
                      <a:r>
                        <a:rPr sz="1000" spc="25" dirty="0">
                          <a:latin typeface="Calibri"/>
                          <a:cs typeface="Calibri"/>
                        </a:rPr>
                        <a:t> </a:t>
                      </a:r>
                      <a:r>
                        <a:rPr sz="1000" dirty="0">
                          <a:latin typeface="Calibri"/>
                          <a:cs typeface="Calibri"/>
                        </a:rPr>
                        <a:t>&amp;</a:t>
                      </a:r>
                      <a:r>
                        <a:rPr sz="1000" spc="25" dirty="0">
                          <a:latin typeface="Calibri"/>
                          <a:cs typeface="Calibri"/>
                        </a:rPr>
                        <a:t> </a:t>
                      </a:r>
                      <a:r>
                        <a:rPr sz="1000" spc="-5" dirty="0">
                          <a:latin typeface="Calibri"/>
                          <a:cs typeface="Calibri"/>
                        </a:rPr>
                        <a:t>photography</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3</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4</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6">
                <a:tc>
                  <a:txBody>
                    <a:bodyPr/>
                    <a:lstStyle/>
                    <a:p>
                      <a:pPr marL="50165">
                        <a:lnSpc>
                          <a:spcPct val="100000"/>
                        </a:lnSpc>
                      </a:pPr>
                      <a:r>
                        <a:rPr sz="1000" dirty="0">
                          <a:latin typeface="Arial Unicode MS"/>
                          <a:cs typeface="Arial Unicode MS"/>
                        </a:rPr>
                        <a:t>Basic</a:t>
                      </a:r>
                      <a:r>
                        <a:rPr sz="1000" spc="-15" dirty="0">
                          <a:latin typeface="Arial Unicode MS"/>
                          <a:cs typeface="Arial Unicode MS"/>
                        </a:rPr>
                        <a:t> </a:t>
                      </a:r>
                      <a:r>
                        <a:rPr sz="1000" dirty="0">
                          <a:latin typeface="Arial Unicode MS"/>
                          <a:cs typeface="Arial Unicode MS"/>
                        </a:rPr>
                        <a:t>identification</a:t>
                      </a:r>
                      <a:r>
                        <a:rPr sz="1000" spc="-15" dirty="0">
                          <a:latin typeface="Arial Unicode MS"/>
                          <a:cs typeface="Arial Unicode MS"/>
                        </a:rPr>
                        <a:t> </a:t>
                      </a:r>
                      <a:r>
                        <a:rPr sz="1000" dirty="0">
                          <a:latin typeface="Arial Unicode MS"/>
                          <a:cs typeface="Arial Unicode MS"/>
                        </a:rPr>
                        <a:t>of</a:t>
                      </a:r>
                      <a:r>
                        <a:rPr sz="1000" spc="-15" dirty="0">
                          <a:latin typeface="Arial Unicode MS"/>
                          <a:cs typeface="Arial Unicode MS"/>
                        </a:rPr>
                        <a:t> </a:t>
                      </a:r>
                      <a:r>
                        <a:rPr sz="1000" dirty="0">
                          <a:latin typeface="Arial Unicode MS"/>
                          <a:cs typeface="Arial Unicode MS"/>
                        </a:rPr>
                        <a:t>wildlife</a:t>
                      </a:r>
                      <a:r>
                        <a:rPr sz="1000" spc="-15" dirty="0">
                          <a:latin typeface="Arial Unicode MS"/>
                          <a:cs typeface="Arial Unicode MS"/>
                        </a:rPr>
                        <a:t> </a:t>
                      </a:r>
                      <a:r>
                        <a:rPr sz="1000" dirty="0">
                          <a:latin typeface="Arial Unicode MS"/>
                          <a:cs typeface="Arial Unicode MS"/>
                        </a:rPr>
                        <a:t>products</a:t>
                      </a:r>
                      <a:endParaRPr sz="1000">
                        <a:latin typeface="Arial Unicode MS"/>
                        <a:cs typeface="Arial Unicode MS"/>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3</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dirty="0">
                          <a:latin typeface="Calibri"/>
                          <a:cs typeface="Calibri"/>
                        </a:rPr>
                        <a:t>Interview</a:t>
                      </a:r>
                      <a:r>
                        <a:rPr sz="1000" spc="25" dirty="0">
                          <a:latin typeface="Calibri"/>
                          <a:cs typeface="Calibri"/>
                        </a:rPr>
                        <a:t> </a:t>
                      </a:r>
                      <a:r>
                        <a:rPr sz="1000" dirty="0">
                          <a:latin typeface="Calibri"/>
                          <a:cs typeface="Calibri"/>
                        </a:rPr>
                        <a:t>&amp;</a:t>
                      </a:r>
                      <a:r>
                        <a:rPr sz="1000" spc="25" dirty="0">
                          <a:latin typeface="Calibri"/>
                          <a:cs typeface="Calibri"/>
                        </a:rPr>
                        <a:t> </a:t>
                      </a:r>
                      <a:r>
                        <a:rPr sz="1000" dirty="0">
                          <a:latin typeface="Calibri"/>
                          <a:cs typeface="Calibri"/>
                        </a:rPr>
                        <a:t>interrogate</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379972">
                <a:tc>
                  <a:txBody>
                    <a:bodyPr/>
                    <a:lstStyle/>
                    <a:p>
                      <a:pPr marL="50165" marR="565150">
                        <a:lnSpc>
                          <a:spcPct val="100000"/>
                        </a:lnSpc>
                      </a:pPr>
                      <a:r>
                        <a:rPr sz="1000" spc="-5" dirty="0">
                          <a:latin typeface="Calibri"/>
                          <a:cs typeface="Calibri"/>
                        </a:rPr>
                        <a:t>Join</a:t>
                      </a:r>
                      <a:r>
                        <a:rPr sz="1000" dirty="0">
                          <a:latin typeface="Calibri"/>
                          <a:cs typeface="Calibri"/>
                        </a:rPr>
                        <a:t>t</a:t>
                      </a:r>
                      <a:r>
                        <a:rPr sz="1000" spc="25" dirty="0">
                          <a:latin typeface="Calibri"/>
                          <a:cs typeface="Calibri"/>
                        </a:rPr>
                        <a:t> </a:t>
                      </a:r>
                      <a:r>
                        <a:rPr sz="1000" dirty="0">
                          <a:latin typeface="Calibri"/>
                          <a:cs typeface="Calibri"/>
                        </a:rPr>
                        <a:t>operations</a:t>
                      </a:r>
                      <a:r>
                        <a:rPr sz="1000" spc="25" dirty="0">
                          <a:latin typeface="Calibri"/>
                          <a:cs typeface="Calibri"/>
                        </a:rPr>
                        <a:t> </a:t>
                      </a:r>
                      <a:r>
                        <a:rPr sz="1000" dirty="0">
                          <a:latin typeface="Calibri"/>
                          <a:cs typeface="Calibri"/>
                        </a:rPr>
                        <a:t>&amp;</a:t>
                      </a:r>
                      <a:r>
                        <a:rPr sz="1000" spc="25" dirty="0">
                          <a:latin typeface="Calibri"/>
                          <a:cs typeface="Calibri"/>
                        </a:rPr>
                        <a:t> </a:t>
                      </a:r>
                      <a:r>
                        <a:rPr sz="1000" spc="-5" dirty="0">
                          <a:latin typeface="Calibri"/>
                          <a:cs typeface="Calibri"/>
                        </a:rPr>
                        <a:t>cooperatin</a:t>
                      </a:r>
                      <a:r>
                        <a:rPr sz="1000" dirty="0">
                          <a:latin typeface="Calibri"/>
                          <a:cs typeface="Calibri"/>
                        </a:rPr>
                        <a:t>g</a:t>
                      </a:r>
                      <a:r>
                        <a:rPr sz="1000" spc="25" dirty="0">
                          <a:latin typeface="Calibri"/>
                          <a:cs typeface="Calibri"/>
                        </a:rPr>
                        <a:t> </a:t>
                      </a:r>
                      <a:r>
                        <a:rPr sz="1000" spc="-5" dirty="0">
                          <a:latin typeface="Calibri"/>
                          <a:cs typeface="Calibri"/>
                        </a:rPr>
                        <a:t>wit</a:t>
                      </a:r>
                      <a:r>
                        <a:rPr sz="1000" dirty="0">
                          <a:latin typeface="Calibri"/>
                          <a:cs typeface="Calibri"/>
                        </a:rPr>
                        <a:t>h</a:t>
                      </a:r>
                      <a:r>
                        <a:rPr sz="1000" spc="25" dirty="0">
                          <a:latin typeface="Calibri"/>
                          <a:cs typeface="Calibri"/>
                        </a:rPr>
                        <a:t> </a:t>
                      </a:r>
                      <a:r>
                        <a:rPr sz="1000" dirty="0">
                          <a:latin typeface="Calibri"/>
                          <a:cs typeface="Calibri"/>
                        </a:rPr>
                        <a:t>other</a:t>
                      </a:r>
                      <a:r>
                        <a:rPr sz="1000" spc="25" dirty="0">
                          <a:latin typeface="Calibri"/>
                          <a:cs typeface="Calibri"/>
                        </a:rPr>
                        <a:t> </a:t>
                      </a:r>
                      <a:r>
                        <a:rPr sz="1000" spc="-5" dirty="0">
                          <a:latin typeface="Calibri"/>
                          <a:cs typeface="Calibri"/>
                        </a:rPr>
                        <a:t>law </a:t>
                      </a:r>
                      <a:r>
                        <a:rPr sz="1000" dirty="0">
                          <a:latin typeface="Calibri"/>
                          <a:cs typeface="Calibri"/>
                        </a:rPr>
                        <a:t>enforcement</a:t>
                      </a:r>
                      <a:r>
                        <a:rPr sz="1000" spc="25" dirty="0">
                          <a:latin typeface="Calibri"/>
                          <a:cs typeface="Calibri"/>
                        </a:rPr>
                        <a:t> </a:t>
                      </a:r>
                      <a:r>
                        <a:rPr sz="1000" dirty="0">
                          <a:latin typeface="Calibri"/>
                          <a:cs typeface="Calibri"/>
                        </a:rPr>
                        <a:t>agencies</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0</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spc="-5" dirty="0">
                          <a:latin typeface="Calibri"/>
                          <a:cs typeface="Calibri"/>
                        </a:rPr>
                        <a:t>Waterborn</a:t>
                      </a:r>
                      <a:r>
                        <a:rPr sz="1000" dirty="0">
                          <a:latin typeface="Calibri"/>
                          <a:cs typeface="Calibri"/>
                        </a:rPr>
                        <a:t>e</a:t>
                      </a:r>
                      <a:r>
                        <a:rPr sz="1000" spc="25" dirty="0">
                          <a:latin typeface="Calibri"/>
                          <a:cs typeface="Calibri"/>
                        </a:rPr>
                        <a:t> </a:t>
                      </a:r>
                      <a:r>
                        <a:rPr sz="1000" dirty="0">
                          <a:latin typeface="Calibri"/>
                          <a:cs typeface="Calibri"/>
                        </a:rPr>
                        <a:t>operations</a:t>
                      </a:r>
                      <a:r>
                        <a:rPr sz="1000" spc="25" dirty="0">
                          <a:latin typeface="Calibri"/>
                          <a:cs typeface="Calibri"/>
                        </a:rPr>
                        <a:t> </a:t>
                      </a:r>
                      <a:r>
                        <a:rPr sz="1000" dirty="0">
                          <a:latin typeface="Calibri"/>
                          <a:cs typeface="Calibri"/>
                        </a:rPr>
                        <a:t>(elective)</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182245">
                        <a:lnSpc>
                          <a:spcPct val="100000"/>
                        </a:lnSpc>
                      </a:pPr>
                      <a:r>
                        <a:rPr sz="1000" dirty="0">
                          <a:latin typeface="Calibri"/>
                          <a:cs typeface="Calibri"/>
                        </a:rPr>
                        <a:t>Crew</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3</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5</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182245">
                        <a:lnSpc>
                          <a:spcPct val="100000"/>
                        </a:lnSpc>
                      </a:pPr>
                      <a:r>
                        <a:rPr sz="1000" dirty="0">
                          <a:latin typeface="Calibri"/>
                          <a:cs typeface="Calibri"/>
                        </a:rPr>
                        <a:t>Coxswain</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16</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24</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spc="-5" dirty="0">
                          <a:latin typeface="Calibri"/>
                          <a:cs typeface="Calibri"/>
                        </a:rPr>
                        <a:t>Aeria</a:t>
                      </a:r>
                      <a:r>
                        <a:rPr sz="1000" dirty="0">
                          <a:latin typeface="Calibri"/>
                          <a:cs typeface="Calibri"/>
                        </a:rPr>
                        <a:t>l</a:t>
                      </a:r>
                      <a:r>
                        <a:rPr sz="1000" spc="25" dirty="0">
                          <a:latin typeface="Calibri"/>
                          <a:cs typeface="Calibri"/>
                        </a:rPr>
                        <a:t> </a:t>
                      </a:r>
                      <a:r>
                        <a:rPr sz="1000" dirty="0">
                          <a:latin typeface="Calibri"/>
                          <a:cs typeface="Calibri"/>
                        </a:rPr>
                        <a:t>support</a:t>
                      </a:r>
                      <a:r>
                        <a:rPr sz="1000" spc="25" dirty="0">
                          <a:latin typeface="Calibri"/>
                          <a:cs typeface="Calibri"/>
                        </a:rPr>
                        <a:t> </a:t>
                      </a:r>
                      <a:r>
                        <a:rPr sz="1000" dirty="0">
                          <a:latin typeface="Calibri"/>
                          <a:cs typeface="Calibri"/>
                        </a:rPr>
                        <a:t>(elective)</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1</a:t>
                      </a:r>
                      <a:r>
                        <a:rPr sz="1000" spc="25" dirty="0">
                          <a:latin typeface="Calibri"/>
                          <a:cs typeface="Calibri"/>
                        </a:rPr>
                        <a:t> </a:t>
                      </a:r>
                      <a:r>
                        <a:rPr sz="1000" dirty="0">
                          <a:latin typeface="Calibri"/>
                          <a:cs typeface="Calibri"/>
                        </a:rPr>
                        <a:t>hour</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3</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6">
                <a:tc>
                  <a:txBody>
                    <a:bodyPr/>
                    <a:lstStyle/>
                    <a:p>
                      <a:pPr marL="50165">
                        <a:lnSpc>
                          <a:spcPct val="100000"/>
                        </a:lnSpc>
                      </a:pPr>
                      <a:r>
                        <a:rPr sz="1000" dirty="0">
                          <a:latin typeface="Calibri"/>
                          <a:cs typeface="Calibri"/>
                        </a:rPr>
                        <a:t>Pesticide</a:t>
                      </a:r>
                      <a:r>
                        <a:rPr sz="1000" spc="25" dirty="0">
                          <a:latin typeface="Calibri"/>
                          <a:cs typeface="Calibri"/>
                        </a:rPr>
                        <a:t> </a:t>
                      </a:r>
                      <a:r>
                        <a:rPr sz="1000" spc="-5" dirty="0">
                          <a:latin typeface="Calibri"/>
                          <a:cs typeface="Calibri"/>
                        </a:rPr>
                        <a:t>crim</a:t>
                      </a:r>
                      <a:r>
                        <a:rPr sz="1000" dirty="0">
                          <a:latin typeface="Calibri"/>
                          <a:cs typeface="Calibri"/>
                        </a:rPr>
                        <a:t>e</a:t>
                      </a:r>
                      <a:r>
                        <a:rPr sz="1000" spc="25" dirty="0">
                          <a:latin typeface="Calibri"/>
                          <a:cs typeface="Calibri"/>
                        </a:rPr>
                        <a:t> </a:t>
                      </a:r>
                      <a:r>
                        <a:rPr sz="1000" dirty="0">
                          <a:latin typeface="Calibri"/>
                          <a:cs typeface="Calibri"/>
                        </a:rPr>
                        <a:t>&amp;</a:t>
                      </a:r>
                      <a:r>
                        <a:rPr sz="1000" spc="25" dirty="0">
                          <a:latin typeface="Calibri"/>
                          <a:cs typeface="Calibri"/>
                        </a:rPr>
                        <a:t> </a:t>
                      </a:r>
                      <a:r>
                        <a:rPr sz="1000" spc="-5" dirty="0">
                          <a:latin typeface="Calibri"/>
                          <a:cs typeface="Calibri"/>
                        </a:rPr>
                        <a:t>poisonin</a:t>
                      </a:r>
                      <a:r>
                        <a:rPr sz="1000" dirty="0">
                          <a:latin typeface="Calibri"/>
                          <a:cs typeface="Calibri"/>
                        </a:rPr>
                        <a:t>g</a:t>
                      </a:r>
                      <a:r>
                        <a:rPr sz="1000" spc="30" dirty="0">
                          <a:latin typeface="Calibri"/>
                          <a:cs typeface="Calibri"/>
                        </a:rPr>
                        <a:t> </a:t>
                      </a:r>
                      <a:r>
                        <a:rPr sz="1000" dirty="0">
                          <a:latin typeface="Calibri"/>
                          <a:cs typeface="Calibri"/>
                        </a:rPr>
                        <a:t>(elective)</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24</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3</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379972">
                <a:tc>
                  <a:txBody>
                    <a:bodyPr/>
                    <a:lstStyle/>
                    <a:p>
                      <a:pPr marL="50165">
                        <a:lnSpc>
                          <a:spcPct val="100000"/>
                        </a:lnSpc>
                      </a:pPr>
                      <a:r>
                        <a:rPr sz="1000" dirty="0">
                          <a:latin typeface="Calibri"/>
                          <a:cs typeface="Calibri"/>
                        </a:rPr>
                        <a:t>Data</a:t>
                      </a:r>
                      <a:r>
                        <a:rPr sz="1000" spc="25" dirty="0">
                          <a:latin typeface="Calibri"/>
                          <a:cs typeface="Calibri"/>
                        </a:rPr>
                        <a:t> </a:t>
                      </a:r>
                      <a:r>
                        <a:rPr sz="1000" dirty="0">
                          <a:latin typeface="Calibri"/>
                          <a:cs typeface="Calibri"/>
                        </a:rPr>
                        <a:t>collection</a:t>
                      </a:r>
                      <a:endParaRPr sz="1000">
                        <a:latin typeface="Calibri"/>
                        <a:cs typeface="Calibri"/>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marR="16954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r>
                        <a:rPr sz="1000" spc="25" dirty="0">
                          <a:latin typeface="Calibri"/>
                          <a:cs typeface="Calibri"/>
                        </a:rPr>
                        <a:t> </a:t>
                      </a:r>
                      <a:r>
                        <a:rPr sz="1000" dirty="0">
                          <a:latin typeface="Calibri"/>
                          <a:cs typeface="Calibri"/>
                        </a:rPr>
                        <a:t>&amp;</a:t>
                      </a:r>
                      <a:r>
                        <a:rPr sz="1000" spc="25" dirty="0">
                          <a:latin typeface="Calibri"/>
                          <a:cs typeface="Calibri"/>
                        </a:rPr>
                        <a:t> </a:t>
                      </a:r>
                      <a:r>
                        <a:rPr sz="1000" spc="-5" dirty="0">
                          <a:latin typeface="Calibri"/>
                          <a:cs typeface="Calibri"/>
                        </a:rPr>
                        <a:t>reinforce</a:t>
                      </a:r>
                      <a:r>
                        <a:rPr sz="1000" dirty="0">
                          <a:latin typeface="Calibri"/>
                          <a:cs typeface="Calibri"/>
                        </a:rPr>
                        <a:t>d</a:t>
                      </a:r>
                      <a:r>
                        <a:rPr sz="1000" spc="25" dirty="0">
                          <a:latin typeface="Calibri"/>
                          <a:cs typeface="Calibri"/>
                        </a:rPr>
                        <a:t> </a:t>
                      </a:r>
                      <a:r>
                        <a:rPr sz="1000" dirty="0">
                          <a:latin typeface="Calibri"/>
                          <a:cs typeface="Calibri"/>
                        </a:rPr>
                        <a:t>throughout</a:t>
                      </a:r>
                      <a:r>
                        <a:rPr sz="1000" spc="25" dirty="0">
                          <a:latin typeface="Calibri"/>
                          <a:cs typeface="Calibri"/>
                        </a:rPr>
                        <a:t> </a:t>
                      </a:r>
                      <a:r>
                        <a:rPr sz="1000" dirty="0">
                          <a:latin typeface="Calibri"/>
                          <a:cs typeface="Calibri"/>
                        </a:rPr>
                        <a:t>training</a:t>
                      </a:r>
                      <a:r>
                        <a:rPr sz="1000" spc="25" dirty="0">
                          <a:latin typeface="Calibri"/>
                          <a:cs typeface="Calibri"/>
                        </a:rPr>
                        <a:t> </a:t>
                      </a:r>
                      <a:r>
                        <a:rPr sz="1000" spc="-5" dirty="0">
                          <a:latin typeface="Calibri"/>
                          <a:cs typeface="Calibri"/>
                        </a:rPr>
                        <a:t>course</a:t>
                      </a:r>
                      <a:r>
                        <a:rPr sz="1000" dirty="0">
                          <a:latin typeface="Calibri"/>
                          <a:cs typeface="Calibri"/>
                        </a:rPr>
                        <a:t>;</a:t>
                      </a:r>
                      <a:r>
                        <a:rPr sz="1000" spc="25" dirty="0">
                          <a:latin typeface="Calibri"/>
                          <a:cs typeface="Calibri"/>
                        </a:rPr>
                        <a:t> </a:t>
                      </a:r>
                      <a:r>
                        <a:rPr sz="1000" dirty="0">
                          <a:latin typeface="Calibri"/>
                          <a:cs typeface="Calibri"/>
                        </a:rPr>
                        <a:t>additional</a:t>
                      </a:r>
                      <a:r>
                        <a:rPr sz="1000" spc="20" dirty="0">
                          <a:latin typeface="Calibri"/>
                          <a:cs typeface="Calibri"/>
                        </a:rPr>
                        <a:t> </a:t>
                      </a:r>
                      <a:r>
                        <a:rPr sz="1000" dirty="0">
                          <a:latin typeface="Calibri"/>
                          <a:cs typeface="Calibri"/>
                        </a:rPr>
                        <a:t>time needed</a:t>
                      </a:r>
                      <a:r>
                        <a:rPr sz="1000" spc="25" dirty="0">
                          <a:latin typeface="Calibri"/>
                          <a:cs typeface="Calibri"/>
                        </a:rPr>
                        <a:t> </a:t>
                      </a:r>
                      <a:r>
                        <a:rPr sz="1000" spc="-5" dirty="0">
                          <a:latin typeface="Calibri"/>
                          <a:cs typeface="Calibri"/>
                        </a:rPr>
                        <a:t>i</a:t>
                      </a:r>
                      <a:r>
                        <a:rPr sz="1000" dirty="0">
                          <a:latin typeface="Calibri"/>
                          <a:cs typeface="Calibri"/>
                        </a:rPr>
                        <a:t>f</a:t>
                      </a:r>
                      <a:r>
                        <a:rPr sz="1000" spc="25" dirty="0">
                          <a:latin typeface="Calibri"/>
                          <a:cs typeface="Calibri"/>
                        </a:rPr>
                        <a:t> </a:t>
                      </a:r>
                      <a:r>
                        <a:rPr sz="1000" dirty="0">
                          <a:latin typeface="Calibri"/>
                          <a:cs typeface="Calibri"/>
                        </a:rPr>
                        <a:t>specialist</a:t>
                      </a:r>
                      <a:r>
                        <a:rPr sz="1000" spc="20" dirty="0">
                          <a:latin typeface="Calibri"/>
                          <a:cs typeface="Calibri"/>
                        </a:rPr>
                        <a:t> </a:t>
                      </a:r>
                      <a:r>
                        <a:rPr sz="1000" spc="-5" dirty="0">
                          <a:latin typeface="Calibri"/>
                          <a:cs typeface="Calibri"/>
                        </a:rPr>
                        <a:t>dat</a:t>
                      </a:r>
                      <a:r>
                        <a:rPr sz="1000" dirty="0">
                          <a:latin typeface="Calibri"/>
                          <a:cs typeface="Calibri"/>
                        </a:rPr>
                        <a:t>a</a:t>
                      </a:r>
                      <a:r>
                        <a:rPr sz="1000" spc="25" dirty="0">
                          <a:latin typeface="Calibri"/>
                          <a:cs typeface="Calibri"/>
                        </a:rPr>
                        <a:t> </a:t>
                      </a:r>
                      <a:r>
                        <a:rPr sz="1000" dirty="0">
                          <a:latin typeface="Calibri"/>
                          <a:cs typeface="Calibri"/>
                        </a:rPr>
                        <a:t>are</a:t>
                      </a:r>
                      <a:r>
                        <a:rPr sz="1000" spc="25" dirty="0">
                          <a:latin typeface="Calibri"/>
                          <a:cs typeface="Calibri"/>
                        </a:rPr>
                        <a:t> </a:t>
                      </a:r>
                      <a:r>
                        <a:rPr sz="1000" dirty="0">
                          <a:latin typeface="Calibri"/>
                          <a:cs typeface="Calibri"/>
                        </a:rPr>
                        <a:t>collected</a:t>
                      </a:r>
                      <a:endParaRPr sz="1000">
                        <a:latin typeface="Calibri"/>
                        <a:cs typeface="Calibri"/>
                      </a:endParaRP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r h="226197">
                <a:tc>
                  <a:txBody>
                    <a:bodyPr/>
                    <a:lstStyle/>
                    <a:p>
                      <a:pPr marL="50165">
                        <a:lnSpc>
                          <a:spcPct val="100000"/>
                        </a:lnSpc>
                      </a:pPr>
                      <a:r>
                        <a:rPr sz="1000" dirty="0">
                          <a:latin typeface="Arial Unicode MS"/>
                          <a:cs typeface="Arial Unicode MS"/>
                        </a:rPr>
                        <a:t>Debriefing</a:t>
                      </a:r>
                      <a:r>
                        <a:rPr sz="1000" spc="-15" dirty="0">
                          <a:latin typeface="Arial Unicode MS"/>
                          <a:cs typeface="Arial Unicode MS"/>
                        </a:rPr>
                        <a:t> </a:t>
                      </a:r>
                      <a:r>
                        <a:rPr sz="1000" dirty="0">
                          <a:latin typeface="Arial Unicode MS"/>
                          <a:cs typeface="Arial Unicode MS"/>
                        </a:rPr>
                        <a:t>&amp;</a:t>
                      </a:r>
                      <a:r>
                        <a:rPr sz="1000" spc="-15" dirty="0">
                          <a:latin typeface="Arial Unicode MS"/>
                          <a:cs typeface="Arial Unicode MS"/>
                        </a:rPr>
                        <a:t> </a:t>
                      </a:r>
                      <a:r>
                        <a:rPr sz="1000" dirty="0">
                          <a:latin typeface="Arial Unicode MS"/>
                          <a:cs typeface="Arial Unicode MS"/>
                        </a:rPr>
                        <a:t>reports</a:t>
                      </a:r>
                      <a:endParaRPr sz="1000">
                        <a:latin typeface="Arial Unicode MS"/>
                        <a:cs typeface="Arial Unicode MS"/>
                      </a:endParaRPr>
                    </a:p>
                  </a:txBody>
                  <a:tcPr marL="0" marR="0" marT="0" marB="0">
                    <a:lnR w="6358">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3</a:t>
                      </a:r>
                      <a:r>
                        <a:rPr sz="1000" spc="25" dirty="0">
                          <a:latin typeface="Calibri"/>
                          <a:cs typeface="Calibri"/>
                        </a:rPr>
                        <a:t> </a:t>
                      </a:r>
                      <a:r>
                        <a:rPr sz="1000" dirty="0">
                          <a:latin typeface="Calibri"/>
                          <a:cs typeface="Calibri"/>
                        </a:rPr>
                        <a:t>hours</a:t>
                      </a:r>
                      <a:endParaRPr sz="1000">
                        <a:latin typeface="Calibri"/>
                        <a:cs typeface="Calibri"/>
                      </a:endParaRPr>
                    </a:p>
                  </a:txBody>
                  <a:tcPr marL="0" marR="0" marT="0" marB="0">
                    <a:lnL w="6358">
                      <a:solidFill>
                        <a:srgbClr val="66903D"/>
                      </a:solidFill>
                      <a:prstDash val="solid"/>
                    </a:lnL>
                    <a:lnR w="6353">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1000" dirty="0">
                          <a:latin typeface="Calibri"/>
                          <a:cs typeface="Calibri"/>
                        </a:rPr>
                        <a:t>2</a:t>
                      </a:r>
                      <a:r>
                        <a:rPr sz="1000" spc="25" dirty="0">
                          <a:latin typeface="Calibri"/>
                          <a:cs typeface="Calibri"/>
                        </a:rPr>
                        <a:t> </a:t>
                      </a:r>
                      <a:r>
                        <a:rPr sz="1000" dirty="0">
                          <a:latin typeface="Calibri"/>
                          <a:cs typeface="Calibri"/>
                        </a:rPr>
                        <a:t>hours</a:t>
                      </a:r>
                    </a:p>
                  </a:txBody>
                  <a:tcPr marL="0" marR="0" marT="0" marB="0">
                    <a:lnL w="6353">
                      <a:solidFill>
                        <a:srgbClr val="66903D"/>
                      </a:solidFill>
                      <a:prstDash val="solid"/>
                    </a:lnL>
                    <a:lnT w="6350">
                      <a:solidFill>
                        <a:srgbClr val="66903D"/>
                      </a:solidFill>
                      <a:prstDash val="solid"/>
                    </a:lnT>
                    <a:lnB w="6350">
                      <a:solidFill>
                        <a:srgbClr val="66903D"/>
                      </a:solidFill>
                      <a:prstDash val="solid"/>
                    </a:lnB>
                  </a:tcPr>
                </a:tc>
              </a:tr>
            </a:tbl>
          </a:graphicData>
        </a:graphic>
      </p:graphicFrame>
      <p:sp>
        <p:nvSpPr>
          <p:cNvPr id="3" name="Title 1"/>
          <p:cNvSpPr txBox="1">
            <a:spLocks/>
          </p:cNvSpPr>
          <p:nvPr/>
        </p:nvSpPr>
        <p:spPr>
          <a:xfrm>
            <a:off x="261730" y="749093"/>
            <a:ext cx="3650487" cy="314052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ZA" b="1" dirty="0" smtClean="0">
                <a:effectLst>
                  <a:outerShdw blurRad="38100" dist="38100" dir="2700000" algn="tl">
                    <a:srgbClr val="000000">
                      <a:alpha val="43137"/>
                    </a:srgbClr>
                  </a:outerShdw>
                </a:effectLst>
              </a:rPr>
              <a:t>Suggested curriculum – Ranger Training </a:t>
            </a:r>
            <a:br>
              <a:rPr lang="en-ZA" b="1" dirty="0" smtClean="0">
                <a:effectLst>
                  <a:outerShdw blurRad="38100" dist="38100" dir="2700000" algn="tl">
                    <a:srgbClr val="000000">
                      <a:alpha val="43137"/>
                    </a:srgbClr>
                  </a:outerShdw>
                </a:effectLst>
              </a:rPr>
            </a:br>
            <a:r>
              <a:rPr lang="en-ZA" b="1" dirty="0" smtClean="0">
                <a:effectLst>
                  <a:outerShdw blurRad="38100" dist="38100" dir="2700000" algn="tl">
                    <a:srgbClr val="000000">
                      <a:alpha val="43137"/>
                    </a:srgbClr>
                  </a:outerShdw>
                </a:effectLst>
              </a:rPr>
              <a:t>(cont’d)</a:t>
            </a:r>
            <a:br>
              <a:rPr lang="en-ZA" b="1" dirty="0" smtClean="0">
                <a:effectLst>
                  <a:outerShdw blurRad="38100" dist="38100" dir="2700000" algn="tl">
                    <a:srgbClr val="000000">
                      <a:alpha val="43137"/>
                    </a:srgbClr>
                  </a:outerShdw>
                </a:effectLst>
              </a:rPr>
            </a:br>
            <a:endParaRPr lang="en-ZA"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3608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91821" y="204715"/>
            <a:ext cx="10627056" cy="1217139"/>
          </a:xfrm>
        </p:spPr>
        <p:txBody>
          <a:bodyPr>
            <a:noAutofit/>
          </a:bodyPr>
          <a:lstStyle/>
          <a:p>
            <a:r>
              <a:rPr lang="en-ZA" sz="8800" b="1" dirty="0" smtClean="0">
                <a:ln w="9525">
                  <a:solidFill>
                    <a:schemeClr val="bg1"/>
                  </a:solidFill>
                  <a:prstDash val="solid"/>
                </a:ln>
                <a:effectLst>
                  <a:outerShdw blurRad="12700" dist="38100" dir="2700000" algn="tl" rotWithShape="0">
                    <a:schemeClr val="bg1">
                      <a:lumMod val="50000"/>
                    </a:schemeClr>
                  </a:outerShdw>
                </a:effectLst>
              </a:rPr>
              <a:t>SA College of Tourism</a:t>
            </a:r>
            <a:endParaRPr lang="en-ZA" sz="8800" b="1" dirty="0">
              <a:ln w="9525">
                <a:solidFill>
                  <a:schemeClr val="bg1"/>
                </a:solidFill>
                <a:prstDash val="solid"/>
              </a:ln>
              <a:effectLst>
                <a:outerShdw blurRad="12700" dist="38100" dir="2700000" algn="tl" rotWithShape="0">
                  <a:schemeClr val="bg1">
                    <a:lumMod val="50000"/>
                  </a:schemeClr>
                </a:outerShdw>
              </a:effectLs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19916" y="4264844"/>
            <a:ext cx="4538022" cy="259315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17" y="4159068"/>
            <a:ext cx="3794008" cy="249281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0816" y="1421854"/>
            <a:ext cx="5550090" cy="3002508"/>
          </a:xfrm>
          <a:prstGeom prst="rect">
            <a:avLst/>
          </a:prstGeom>
        </p:spPr>
      </p:pic>
    </p:spTree>
    <p:extLst>
      <p:ext uri="{BB962C8B-B14F-4D97-AF65-F5344CB8AC3E}">
        <p14:creationId xmlns:p14="http://schemas.microsoft.com/office/powerpoint/2010/main" val="4046691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936136"/>
          </a:xfrm>
        </p:spPr>
        <p:txBody>
          <a:bodyPr/>
          <a:lstStyle/>
          <a:p>
            <a:r>
              <a:rPr lang="en-ZA" b="1" dirty="0" smtClean="0"/>
              <a:t>Small Accommodation Establishments</a:t>
            </a:r>
            <a:endParaRPr lang="en-ZA" b="1" dirty="0"/>
          </a:p>
        </p:txBody>
      </p:sp>
      <p:sp>
        <p:nvSpPr>
          <p:cNvPr id="5" name="Content Placeholder 4"/>
          <p:cNvSpPr>
            <a:spLocks noGrp="1"/>
          </p:cNvSpPr>
          <p:nvPr>
            <p:ph idx="1"/>
          </p:nvPr>
        </p:nvSpPr>
        <p:spPr>
          <a:xfrm>
            <a:off x="838200" y="1465385"/>
            <a:ext cx="10515600" cy="4947138"/>
          </a:xfrm>
        </p:spPr>
        <p:txBody>
          <a:bodyPr>
            <a:normAutofit fontScale="77500" lnSpcReduction="20000"/>
          </a:bodyPr>
          <a:lstStyle/>
          <a:p>
            <a:r>
              <a:rPr lang="en-ZA" b="1" dirty="0" smtClean="0"/>
              <a:t>Key content: 	</a:t>
            </a:r>
            <a:r>
              <a:rPr lang="en-ZA" sz="1500" dirty="0" smtClean="0"/>
              <a:t>Nationally accredited Culture Art Tourism Hospitality &amp; Sport Sector Education and Training Authority  					(CATHSSETA) skills  development training programme consisting of  core modules, hospitality related generic  				subjects (computer skills, personal health &amp; hygiene, occupational health &amp; safety, guest relations, service and communication,   etc.)  		and a Life Skills Module (Job Preparedness included), </a:t>
            </a:r>
            <a:r>
              <a:rPr lang="en-ZA" sz="1500" dirty="0" err="1" smtClean="0"/>
              <a:t>ai</a:t>
            </a:r>
            <a:r>
              <a:rPr lang="en-US" sz="1500" dirty="0" smtClean="0"/>
              <a:t>med at developing  </a:t>
            </a:r>
            <a:r>
              <a:rPr lang="en-US" sz="1500" dirty="0"/>
              <a:t>candidates at entry level in 4 areas of </a:t>
            </a:r>
            <a:r>
              <a:rPr lang="en-US" sz="1500" dirty="0" smtClean="0"/>
              <a:t>hospitality </a:t>
            </a:r>
            <a:r>
              <a:rPr lang="en-US" sz="1500" dirty="0"/>
              <a:t>operations: </a:t>
            </a:r>
            <a:endParaRPr lang="en-ZA" sz="1500" dirty="0"/>
          </a:p>
          <a:p>
            <a:pPr lvl="4"/>
            <a:r>
              <a:rPr lang="en-US" sz="1500" dirty="0" smtClean="0"/>
              <a:t>Culinary </a:t>
            </a:r>
            <a:r>
              <a:rPr lang="en-US" sz="1500" dirty="0"/>
              <a:t>skills (Assistant Chef) </a:t>
            </a:r>
            <a:endParaRPr lang="en-ZA" sz="1500" dirty="0"/>
          </a:p>
          <a:p>
            <a:pPr lvl="4"/>
            <a:r>
              <a:rPr lang="en-US" sz="1500" dirty="0"/>
              <a:t>Food &amp; Beverages (Table Attendant) </a:t>
            </a:r>
            <a:endParaRPr lang="en-ZA" sz="1500" dirty="0"/>
          </a:p>
          <a:p>
            <a:pPr lvl="4"/>
            <a:r>
              <a:rPr lang="en-US" sz="1500" dirty="0" smtClean="0"/>
              <a:t>Hospitality </a:t>
            </a:r>
            <a:r>
              <a:rPr lang="en-US" sz="1500" dirty="0"/>
              <a:t>Operations (Assistant Housekeeper)</a:t>
            </a:r>
            <a:endParaRPr lang="en-ZA" sz="1500" dirty="0"/>
          </a:p>
          <a:p>
            <a:pPr lvl="4"/>
            <a:r>
              <a:rPr lang="en-US" sz="1500" dirty="0"/>
              <a:t>Customer Service (Front of House Reception) </a:t>
            </a:r>
            <a:endParaRPr lang="en-ZA" sz="1500" dirty="0"/>
          </a:p>
          <a:p>
            <a:r>
              <a:rPr lang="en-ZA" b="1" dirty="0" smtClean="0"/>
              <a:t>Offered by: 	</a:t>
            </a:r>
            <a:r>
              <a:rPr lang="en-ZA" sz="1700" dirty="0" smtClean="0"/>
              <a:t>SA College for Tourism</a:t>
            </a:r>
          </a:p>
          <a:p>
            <a:pPr lvl="0"/>
            <a:r>
              <a:rPr lang="en-ZA" b="1" dirty="0" smtClean="0"/>
              <a:t>Duration: 	</a:t>
            </a:r>
            <a:r>
              <a:rPr lang="en-ZA" sz="1500" dirty="0" smtClean="0"/>
              <a:t>11 months: Full-time (</a:t>
            </a:r>
            <a:r>
              <a:rPr lang="en-ZA" sz="1500" dirty="0" err="1" smtClean="0"/>
              <a:t>i.e</a:t>
            </a:r>
            <a:r>
              <a:rPr lang="en-ZA" sz="1500" dirty="0" smtClean="0"/>
              <a:t> . students accommodated on campus)</a:t>
            </a:r>
          </a:p>
          <a:p>
            <a:pPr lvl="0"/>
            <a:r>
              <a:rPr lang="en-ZA" b="1" dirty="0" smtClean="0"/>
              <a:t>Next intake: 	</a:t>
            </a:r>
            <a:r>
              <a:rPr lang="en-ZA" sz="1700" dirty="0" smtClean="0"/>
              <a:t>January 2018 ;</a:t>
            </a:r>
            <a:r>
              <a:rPr lang="en-ZA" b="1" dirty="0" smtClean="0"/>
              <a:t> </a:t>
            </a:r>
            <a:r>
              <a:rPr lang="en-ZA" sz="1700" dirty="0" smtClean="0"/>
              <a:t>One intake per year – 3</a:t>
            </a:r>
            <a:r>
              <a:rPr lang="en-ZA" sz="1700" baseline="30000" dirty="0" smtClean="0"/>
              <a:t>rd</a:t>
            </a:r>
            <a:r>
              <a:rPr lang="en-ZA" sz="1700" dirty="0" smtClean="0"/>
              <a:t>  weekend in January each year</a:t>
            </a:r>
          </a:p>
          <a:p>
            <a:r>
              <a:rPr lang="en-ZA" b="1" dirty="0" smtClean="0"/>
              <a:t>Recognition: 	</a:t>
            </a:r>
            <a:r>
              <a:rPr lang="en-ZA" sz="1700" dirty="0" smtClean="0"/>
              <a:t>Certificate:  NQF level 2:  70 % practical/operational and 30% theory</a:t>
            </a:r>
          </a:p>
          <a:p>
            <a:r>
              <a:rPr lang="en-ZA" b="1" dirty="0" smtClean="0"/>
              <a:t>Audience:</a:t>
            </a:r>
            <a:r>
              <a:rPr lang="en-ZA" dirty="0" smtClean="0"/>
              <a:t> 	</a:t>
            </a:r>
            <a:r>
              <a:rPr lang="en-US" sz="1500" dirty="0" smtClean="0"/>
              <a:t>The </a:t>
            </a:r>
            <a:r>
              <a:rPr lang="en-US" sz="1500" dirty="0"/>
              <a:t>programme is aimed at newcomers to the hospitality industry who will work </a:t>
            </a:r>
            <a:r>
              <a:rPr lang="en-US" sz="1500" dirty="0" smtClean="0"/>
              <a:t>in </a:t>
            </a:r>
            <a:r>
              <a:rPr lang="en-US" sz="1500" dirty="0"/>
              <a:t>one of the following jobs: </a:t>
            </a:r>
            <a:r>
              <a:rPr lang="en-US" sz="1500" dirty="0" smtClean="0"/>
              <a:t> Assistant </a:t>
            </a:r>
            <a:r>
              <a:rPr lang="en-US" sz="1500" dirty="0"/>
              <a:t>Chef / </a:t>
            </a:r>
            <a:r>
              <a:rPr lang="en-US" sz="1500" dirty="0" smtClean="0"/>
              <a:t>			Assistant Cook; Kitchen </a:t>
            </a:r>
            <a:r>
              <a:rPr lang="en-US" sz="1500" dirty="0"/>
              <a:t>Cleaner / </a:t>
            </a:r>
            <a:r>
              <a:rPr lang="en-US" sz="1500" dirty="0" smtClean="0"/>
              <a:t>Laundry Assistant; Front </a:t>
            </a:r>
            <a:r>
              <a:rPr lang="en-US" sz="1500" dirty="0"/>
              <a:t>of House </a:t>
            </a:r>
            <a:r>
              <a:rPr lang="en-US" sz="1500" dirty="0" smtClean="0"/>
              <a:t>Receptionist; Assistant  Housekeeper; Table 	</a:t>
            </a:r>
            <a:r>
              <a:rPr lang="en-US" sz="1700" dirty="0" smtClean="0"/>
              <a:t>			Attendant </a:t>
            </a:r>
            <a:endParaRPr lang="en-ZA" sz="1700" dirty="0"/>
          </a:p>
          <a:p>
            <a:r>
              <a:rPr lang="en-ZA" b="1" dirty="0" smtClean="0"/>
              <a:t>Cost: 		</a:t>
            </a:r>
            <a:r>
              <a:rPr lang="en-ZA" sz="1500" dirty="0" smtClean="0"/>
              <a:t>R83 000-00 per student (transportation to and from college, all learning and assessment materials, al training equipment and uniform, 		</a:t>
            </a:r>
            <a:r>
              <a:rPr lang="en-ZA" sz="1500" dirty="0" err="1" smtClean="0"/>
              <a:t>stationery,fu</a:t>
            </a:r>
            <a:r>
              <a:rPr lang="en-ZA" sz="1500" dirty="0" smtClean="0"/>
              <a:t> </a:t>
            </a:r>
            <a:r>
              <a:rPr lang="en-ZA" sz="1500" dirty="0" err="1" smtClean="0"/>
              <a:t>ll</a:t>
            </a:r>
            <a:r>
              <a:rPr lang="en-ZA" sz="1500" dirty="0" smtClean="0"/>
              <a:t> board &amp; lodging including laundering of uniform</a:t>
            </a:r>
          </a:p>
          <a:p>
            <a:pPr lvl="0"/>
            <a:r>
              <a:rPr lang="en-ZA" b="1" dirty="0" smtClean="0"/>
              <a:t>Location: 	</a:t>
            </a:r>
            <a:r>
              <a:rPr lang="en-ZA" sz="1500" dirty="0" smtClean="0"/>
              <a:t>Graaff-Reinet – SA College for Tourism Campus; capacity to train 95 students  annually - 30 places has been committed for 2018</a:t>
            </a:r>
          </a:p>
          <a:p>
            <a:pPr lvl="0"/>
            <a:r>
              <a:rPr lang="en-ZA" b="1" dirty="0" smtClean="0"/>
              <a:t>Link: 		</a:t>
            </a:r>
            <a:r>
              <a:rPr lang="en-ZA" sz="1500" dirty="0" smtClean="0">
                <a:hlinkClick r:id="rId2"/>
              </a:rPr>
              <a:t>http</a:t>
            </a:r>
            <a:r>
              <a:rPr lang="en-ZA" sz="1500" dirty="0">
                <a:hlinkClick r:id="rId2"/>
              </a:rPr>
              <a:t>://</a:t>
            </a:r>
            <a:r>
              <a:rPr lang="en-ZA" sz="1500" dirty="0" smtClean="0">
                <a:hlinkClick r:id="rId2"/>
              </a:rPr>
              <a:t>www.peaceparksfoundation.org/college.php?pid=28&amp;mid=34</a:t>
            </a:r>
            <a:endParaRPr lang="en-ZA" sz="1500" dirty="0" smtClean="0"/>
          </a:p>
          <a:p>
            <a:pPr lvl="0"/>
            <a:endParaRPr lang="en-ZA" dirty="0"/>
          </a:p>
        </p:txBody>
      </p:sp>
    </p:spTree>
    <p:extLst>
      <p:ext uri="{BB962C8B-B14F-4D97-AF65-F5344CB8AC3E}">
        <p14:creationId xmlns:p14="http://schemas.microsoft.com/office/powerpoint/2010/main" val="3028463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477" y="130664"/>
            <a:ext cx="10515600" cy="1325563"/>
          </a:xfrm>
        </p:spPr>
        <p:txBody>
          <a:bodyPr/>
          <a:lstStyle/>
          <a:p>
            <a:r>
              <a:rPr lang="en-ZA" b="1" dirty="0" smtClean="0"/>
              <a:t>Hospitality Management</a:t>
            </a:r>
            <a:endParaRPr lang="en-ZA" b="1" dirty="0"/>
          </a:p>
        </p:txBody>
      </p:sp>
      <p:sp>
        <p:nvSpPr>
          <p:cNvPr id="4" name="Content Placeholder 4"/>
          <p:cNvSpPr>
            <a:spLocks noGrp="1"/>
          </p:cNvSpPr>
          <p:nvPr>
            <p:ph idx="1"/>
          </p:nvPr>
        </p:nvSpPr>
        <p:spPr>
          <a:xfrm>
            <a:off x="838200" y="1219200"/>
            <a:ext cx="10515600" cy="4957763"/>
          </a:xfrm>
        </p:spPr>
        <p:txBody>
          <a:bodyPr>
            <a:normAutofit fontScale="77500" lnSpcReduction="20000"/>
          </a:bodyPr>
          <a:lstStyle/>
          <a:p>
            <a:r>
              <a:rPr lang="en-ZA" b="1" dirty="0" smtClean="0"/>
              <a:t>Key content: 	</a:t>
            </a:r>
            <a:r>
              <a:rPr lang="en-ZA" sz="1500" dirty="0" smtClean="0"/>
              <a:t>C</a:t>
            </a:r>
            <a:r>
              <a:rPr lang="en-US" sz="1500" dirty="0" err="1" smtClean="0"/>
              <a:t>ombination</a:t>
            </a:r>
            <a:r>
              <a:rPr lang="en-US" sz="1500" dirty="0" smtClean="0"/>
              <a:t> of two  </a:t>
            </a:r>
            <a:r>
              <a:rPr lang="en-US" sz="1500" dirty="0"/>
              <a:t>CATHSSETA </a:t>
            </a:r>
            <a:r>
              <a:rPr lang="en-US" sz="1500" dirty="0" smtClean="0"/>
              <a:t>accredited qualifications, aimed at developing candidates </a:t>
            </a:r>
            <a:r>
              <a:rPr lang="en-US" sz="1500" dirty="0"/>
              <a:t>who have completed </a:t>
            </a:r>
            <a:r>
              <a:rPr lang="en-US" sz="1500" dirty="0" smtClean="0"/>
              <a:t>                                             		 the Skills Development  Training </a:t>
            </a:r>
            <a:r>
              <a:rPr lang="en-US" sz="1500" dirty="0" err="1" smtClean="0"/>
              <a:t>Programme</a:t>
            </a:r>
            <a:r>
              <a:rPr lang="en-US" sz="1500" dirty="0" smtClean="0"/>
              <a:t> </a:t>
            </a:r>
            <a:r>
              <a:rPr lang="en-US" sz="1500" dirty="0"/>
              <a:t>at entry level in </a:t>
            </a:r>
            <a:r>
              <a:rPr lang="en-US" sz="1500" dirty="0" smtClean="0"/>
              <a:t>4 </a:t>
            </a:r>
            <a:r>
              <a:rPr lang="en-US" sz="1500" dirty="0"/>
              <a:t>areas of hospitality operations</a:t>
            </a:r>
            <a:r>
              <a:rPr lang="en-US" dirty="0"/>
              <a:t>: </a:t>
            </a:r>
            <a:endParaRPr lang="en-ZA" dirty="0"/>
          </a:p>
          <a:p>
            <a:pPr lvl="4"/>
            <a:r>
              <a:rPr lang="en-US" sz="1500" dirty="0" smtClean="0"/>
              <a:t>Culinary Art (</a:t>
            </a:r>
            <a:r>
              <a:rPr lang="en-US" sz="1500" dirty="0"/>
              <a:t>Assistant Chef) </a:t>
            </a:r>
            <a:endParaRPr lang="en-ZA" sz="1500" dirty="0"/>
          </a:p>
          <a:p>
            <a:pPr lvl="4"/>
            <a:r>
              <a:rPr lang="en-US" sz="1500" dirty="0"/>
              <a:t>Food &amp; </a:t>
            </a:r>
            <a:r>
              <a:rPr lang="en-US" sz="1500" dirty="0" smtClean="0"/>
              <a:t>Beverages Services </a:t>
            </a:r>
            <a:endParaRPr lang="en-ZA" sz="1500" dirty="0"/>
          </a:p>
          <a:p>
            <a:pPr lvl="4"/>
            <a:r>
              <a:rPr lang="en-US" sz="1500" dirty="0"/>
              <a:t>Hospitality Operations </a:t>
            </a:r>
            <a:r>
              <a:rPr lang="en-US" sz="1500" dirty="0" smtClean="0"/>
              <a:t>(Housekeeper</a:t>
            </a:r>
            <a:r>
              <a:rPr lang="en-US" sz="1500" dirty="0"/>
              <a:t>)</a:t>
            </a:r>
            <a:endParaRPr lang="en-ZA" sz="1500" dirty="0"/>
          </a:p>
          <a:p>
            <a:pPr lvl="4"/>
            <a:r>
              <a:rPr lang="en-US" sz="1500" dirty="0"/>
              <a:t>Customer Service (Front of House Reception) </a:t>
            </a:r>
            <a:endParaRPr lang="en-ZA" sz="1500" dirty="0"/>
          </a:p>
          <a:p>
            <a:r>
              <a:rPr lang="en-ZA" sz="2600" b="1" dirty="0" smtClean="0"/>
              <a:t>Offered by: </a:t>
            </a:r>
            <a:r>
              <a:rPr lang="en-ZA" sz="1500" b="1" dirty="0" smtClean="0"/>
              <a:t>	</a:t>
            </a:r>
            <a:r>
              <a:rPr lang="en-ZA" sz="1500" dirty="0" smtClean="0"/>
              <a:t>SA College for Tourism  (SACT) in liaison with </a:t>
            </a:r>
            <a:r>
              <a:rPr lang="en-ZA" sz="1500" dirty="0" err="1" smtClean="0"/>
              <a:t>Drostdy</a:t>
            </a:r>
            <a:r>
              <a:rPr lang="en-ZA" sz="1500" dirty="0" smtClean="0"/>
              <a:t> Hotel , a wholly owned subsidiary of SACT</a:t>
            </a:r>
          </a:p>
          <a:p>
            <a:r>
              <a:rPr lang="en-ZA" b="1" dirty="0" smtClean="0"/>
              <a:t>Duration: 	</a:t>
            </a:r>
            <a:r>
              <a:rPr lang="en-ZA" sz="1500" dirty="0" smtClean="0"/>
              <a:t>12 months: Full-time</a:t>
            </a:r>
          </a:p>
          <a:p>
            <a:pPr lvl="0"/>
            <a:r>
              <a:rPr lang="en-ZA" b="1" dirty="0" smtClean="0"/>
              <a:t>Next intake: 	</a:t>
            </a:r>
            <a:r>
              <a:rPr lang="en-ZA" sz="1500" dirty="0" smtClean="0"/>
              <a:t>One intake per year following completion of certificate at SACT</a:t>
            </a:r>
          </a:p>
          <a:p>
            <a:r>
              <a:rPr lang="en-ZA" b="1" dirty="0" smtClean="0"/>
              <a:t>Recognition: 	</a:t>
            </a:r>
            <a:r>
              <a:rPr lang="en-ZA" sz="1500" dirty="0" smtClean="0"/>
              <a:t>Certificate:  NQF level 4:  Professional Cookery, Food and Beverage Services</a:t>
            </a:r>
          </a:p>
          <a:p>
            <a:r>
              <a:rPr lang="en-ZA" b="1" dirty="0" smtClean="0"/>
              <a:t>Audience: 	</a:t>
            </a:r>
            <a:r>
              <a:rPr lang="en-ZA" sz="1500" dirty="0" smtClean="0"/>
              <a:t>Top 20 graduates of SACT who have successfully competed skills development training course at SACT Skills 				Programmes, preparing candidates for mid-management level positions</a:t>
            </a:r>
          </a:p>
          <a:p>
            <a:r>
              <a:rPr lang="en-ZA" b="1" dirty="0" smtClean="0"/>
              <a:t>Cost: 		</a:t>
            </a:r>
            <a:r>
              <a:rPr lang="en-ZA" sz="1700" dirty="0" smtClean="0"/>
              <a:t>R60 000 per student per annum all inclusive including monthly stipend of R2 000 </a:t>
            </a:r>
          </a:p>
          <a:p>
            <a:pPr lvl="0"/>
            <a:r>
              <a:rPr lang="en-ZA" b="1" dirty="0" smtClean="0"/>
              <a:t>Location: 	</a:t>
            </a:r>
            <a:r>
              <a:rPr lang="en-ZA" sz="1500" dirty="0" smtClean="0"/>
              <a:t>Graaff-Reinet – </a:t>
            </a:r>
            <a:r>
              <a:rPr lang="en-ZA" sz="1500" dirty="0" err="1" smtClean="0"/>
              <a:t>Drostdy</a:t>
            </a:r>
            <a:r>
              <a:rPr lang="en-ZA" sz="1500" dirty="0" smtClean="0"/>
              <a:t> Hotel.</a:t>
            </a:r>
          </a:p>
          <a:p>
            <a:pPr lvl="0"/>
            <a:endParaRPr lang="en-ZA" dirty="0" smtClean="0"/>
          </a:p>
          <a:p>
            <a:pPr lvl="0"/>
            <a:r>
              <a:rPr lang="en-ZA" b="1" dirty="0" smtClean="0"/>
              <a:t>Link: 		</a:t>
            </a:r>
            <a:r>
              <a:rPr lang="en-ZA" sz="1500" dirty="0">
                <a:hlinkClick r:id="rId2"/>
              </a:rPr>
              <a:t> http://www.peaceparksfoundation.org/college.php?pid=28&amp;mid=34</a:t>
            </a:r>
            <a:endParaRPr lang="en-ZA" sz="1500" b="1" dirty="0"/>
          </a:p>
        </p:txBody>
      </p:sp>
    </p:spTree>
    <p:extLst>
      <p:ext uri="{BB962C8B-B14F-4D97-AF65-F5344CB8AC3E}">
        <p14:creationId xmlns:p14="http://schemas.microsoft.com/office/powerpoint/2010/main" val="4151384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1"/>
            <a:ext cx="10515600" cy="1147152"/>
          </a:xfrm>
        </p:spPr>
        <p:txBody>
          <a:bodyPr/>
          <a:lstStyle/>
          <a:p>
            <a:r>
              <a:rPr lang="en-ZA" b="1" dirty="0" smtClean="0"/>
              <a:t>Tracker Skills Programme</a:t>
            </a:r>
            <a:endParaRPr lang="en-ZA" b="1" dirty="0"/>
          </a:p>
        </p:txBody>
      </p:sp>
      <p:sp>
        <p:nvSpPr>
          <p:cNvPr id="4" name="Content Placeholder 4"/>
          <p:cNvSpPr>
            <a:spLocks noGrp="1"/>
          </p:cNvSpPr>
          <p:nvPr>
            <p:ph idx="1"/>
          </p:nvPr>
        </p:nvSpPr>
        <p:spPr>
          <a:xfrm>
            <a:off x="838200" y="1500554"/>
            <a:ext cx="10515600" cy="4676409"/>
          </a:xfrm>
        </p:spPr>
        <p:txBody>
          <a:bodyPr>
            <a:normAutofit fontScale="62500" lnSpcReduction="20000"/>
          </a:bodyPr>
          <a:lstStyle/>
          <a:p>
            <a:pPr defTabSz="941388">
              <a:tabLst>
                <a:tab pos="1882775" algn="l"/>
              </a:tabLst>
            </a:pPr>
            <a:r>
              <a:rPr lang="en-ZA" b="1" dirty="0" smtClean="0"/>
              <a:t>Key content: 	</a:t>
            </a:r>
            <a:r>
              <a:rPr lang="en-ZA" sz="1900" dirty="0" smtClean="0"/>
              <a:t>CATHSSETA accredited training programme endorsed by the Field Guides Association of Southern Africa (FGASA ) aimed at 	accurately identify relatively clearly defined spoor of small to large animals occurring in the area of operation and 	</a:t>
            </a:r>
            <a:br>
              <a:rPr lang="en-ZA" sz="1900" dirty="0" smtClean="0"/>
            </a:br>
            <a:r>
              <a:rPr lang="en-ZA" sz="1900" dirty="0" smtClean="0"/>
              <a:t>	systematically follow the spoor of a large ungulate (hooved mammal) under easy conditions. Identify  the major living and </a:t>
            </a:r>
            <a:br>
              <a:rPr lang="en-ZA" sz="1900" dirty="0" smtClean="0"/>
            </a:br>
            <a:r>
              <a:rPr lang="en-ZA" sz="1900" dirty="0" smtClean="0"/>
              <a:t>	non-living features of the natural  environment in which s/he operates and interpret them at a level based mainly on observation. </a:t>
            </a:r>
          </a:p>
          <a:p>
            <a:r>
              <a:rPr lang="en-ZA" b="1" dirty="0" smtClean="0"/>
              <a:t>Offered by: 	</a:t>
            </a:r>
            <a:r>
              <a:rPr lang="en-ZA" sz="1700" dirty="0" smtClean="0"/>
              <a:t>SA College for Tourism Tracker Academy</a:t>
            </a:r>
          </a:p>
          <a:p>
            <a:pPr lvl="0"/>
            <a:r>
              <a:rPr lang="en-ZA" b="1" dirty="0" smtClean="0"/>
              <a:t>Duration: 	</a:t>
            </a:r>
            <a:r>
              <a:rPr lang="en-ZA" sz="1700" dirty="0" smtClean="0"/>
              <a:t>11 months: full-time</a:t>
            </a:r>
          </a:p>
          <a:p>
            <a:pPr lvl="0"/>
            <a:r>
              <a:rPr lang="en-ZA" b="1" dirty="0" smtClean="0"/>
              <a:t>Next intake: 	</a:t>
            </a:r>
            <a:r>
              <a:rPr lang="en-ZA" sz="1700" dirty="0" smtClean="0"/>
              <a:t>Two intakes of  8 students per intake per annum– January and June with next intake June 2017</a:t>
            </a:r>
          </a:p>
          <a:p>
            <a:r>
              <a:rPr lang="en-ZA" b="1" dirty="0" smtClean="0"/>
              <a:t>Recognition:</a:t>
            </a:r>
            <a:r>
              <a:rPr lang="en-ZA" dirty="0" smtClean="0"/>
              <a:t> 	</a:t>
            </a:r>
            <a:r>
              <a:rPr lang="en-ZA" sz="1700" dirty="0" smtClean="0"/>
              <a:t>Certificate:  NQF level 2:  Tracker and FGASA Tracker Level 1 - 4</a:t>
            </a:r>
          </a:p>
          <a:p>
            <a:r>
              <a:rPr lang="en-ZA" b="1" dirty="0" smtClean="0"/>
              <a:t>Audience: 	</a:t>
            </a:r>
            <a:r>
              <a:rPr lang="en-US" sz="1700" dirty="0" smtClean="0"/>
              <a:t>The </a:t>
            </a:r>
            <a:r>
              <a:rPr lang="en-US" sz="1700" dirty="0"/>
              <a:t>programme is aimed at </a:t>
            </a:r>
            <a:r>
              <a:rPr lang="en-US" sz="1700" dirty="0" smtClean="0"/>
              <a:t> training a new generation of 16 conservationists per annum who </a:t>
            </a:r>
            <a:r>
              <a:rPr lang="en-US" sz="1700" dirty="0"/>
              <a:t>work in a conservation area in the </a:t>
            </a:r>
            <a:r>
              <a:rPr lang="en-US" sz="1700" dirty="0" smtClean="0"/>
              <a:t>				following </a:t>
            </a:r>
            <a:r>
              <a:rPr lang="en-US" sz="1700" dirty="0"/>
              <a:t>jobs: </a:t>
            </a:r>
            <a:endParaRPr lang="en-ZA" sz="1700" dirty="0"/>
          </a:p>
          <a:p>
            <a:pPr lvl="4"/>
            <a:r>
              <a:rPr lang="en-US" dirty="0"/>
              <a:t>Tracker</a:t>
            </a:r>
            <a:endParaRPr lang="en-ZA" dirty="0"/>
          </a:p>
          <a:p>
            <a:pPr lvl="4"/>
            <a:r>
              <a:rPr lang="en-US" dirty="0"/>
              <a:t>Game Ranger / Field Ranger</a:t>
            </a:r>
            <a:endParaRPr lang="en-ZA" dirty="0"/>
          </a:p>
          <a:p>
            <a:pPr lvl="4"/>
            <a:r>
              <a:rPr lang="en-US" dirty="0"/>
              <a:t>Nature Guide </a:t>
            </a:r>
            <a:r>
              <a:rPr lang="en-US" dirty="0" smtClean="0"/>
              <a:t>/Animal Monitor/Anti –poaching  operative</a:t>
            </a:r>
          </a:p>
          <a:p>
            <a:pPr marL="1828800" lvl="4" indent="0">
              <a:buNone/>
            </a:pPr>
            <a:endParaRPr lang="en-US" dirty="0" smtClean="0"/>
          </a:p>
          <a:p>
            <a:pPr lvl="4"/>
            <a:endParaRPr lang="en-ZA" dirty="0"/>
          </a:p>
          <a:p>
            <a:r>
              <a:rPr lang="en-ZA" sz="1900" b="1" dirty="0" smtClean="0"/>
              <a:t>Cost:</a:t>
            </a:r>
            <a:r>
              <a:rPr lang="en-ZA" sz="1900" dirty="0" smtClean="0"/>
              <a:t> 		R110 00 per student all inclusive for 11 month sojourn at two campuses  (5 and a half month each) in a semi-desert biome and a 			</a:t>
            </a:r>
            <a:r>
              <a:rPr lang="en-ZA" sz="1900" dirty="0" err="1" smtClean="0"/>
              <a:t>savanah</a:t>
            </a:r>
            <a:r>
              <a:rPr lang="en-ZA" sz="1900" dirty="0" smtClean="0"/>
              <a:t>/</a:t>
            </a:r>
            <a:r>
              <a:rPr lang="en-ZA" sz="1900" dirty="0" err="1" smtClean="0"/>
              <a:t>bushveld</a:t>
            </a:r>
            <a:r>
              <a:rPr lang="en-ZA" sz="1900" dirty="0" smtClean="0"/>
              <a:t> biome </a:t>
            </a:r>
          </a:p>
          <a:p>
            <a:pPr lvl="0"/>
            <a:r>
              <a:rPr lang="en-ZA" b="1" dirty="0" smtClean="0"/>
              <a:t>Location:</a:t>
            </a:r>
            <a:r>
              <a:rPr lang="en-ZA" dirty="0" smtClean="0"/>
              <a:t> 	</a:t>
            </a:r>
            <a:r>
              <a:rPr lang="en-ZA" sz="1900" dirty="0" smtClean="0"/>
              <a:t>Eastern Cape (Samara Private Game Reserve) and Mpumalanga (</a:t>
            </a:r>
            <a:r>
              <a:rPr lang="en-ZA" sz="1900" dirty="0" err="1" smtClean="0"/>
              <a:t>Londolozi</a:t>
            </a:r>
            <a:r>
              <a:rPr lang="en-ZA" sz="1900" dirty="0" smtClean="0"/>
              <a:t> Game Reserve)</a:t>
            </a:r>
          </a:p>
          <a:p>
            <a:pPr lvl="0"/>
            <a:r>
              <a:rPr lang="en-ZA" b="1" dirty="0" smtClean="0"/>
              <a:t>Link:		</a:t>
            </a:r>
            <a:r>
              <a:rPr lang="en-ZA" dirty="0" smtClean="0"/>
              <a:t> </a:t>
            </a:r>
            <a:r>
              <a:rPr lang="en-ZA" sz="1900" dirty="0">
                <a:hlinkClick r:id="rId2"/>
              </a:rPr>
              <a:t>http://</a:t>
            </a:r>
            <a:r>
              <a:rPr lang="en-ZA" sz="1900" dirty="0" smtClean="0">
                <a:hlinkClick r:id="rId2"/>
              </a:rPr>
              <a:t>www.peaceparksfoundation.org/college.php?pid=28&amp;mid=34</a:t>
            </a:r>
            <a:endParaRPr lang="en-ZA" sz="1900" dirty="0" smtClean="0"/>
          </a:p>
          <a:p>
            <a:pPr lvl="0"/>
            <a:endParaRPr lang="en-ZA" dirty="0"/>
          </a:p>
        </p:txBody>
      </p:sp>
    </p:spTree>
    <p:extLst>
      <p:ext uri="{BB962C8B-B14F-4D97-AF65-F5344CB8AC3E}">
        <p14:creationId xmlns:p14="http://schemas.microsoft.com/office/powerpoint/2010/main" val="1138465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1646" y="154110"/>
            <a:ext cx="10515600" cy="1123705"/>
          </a:xfrm>
        </p:spPr>
        <p:txBody>
          <a:bodyPr/>
          <a:lstStyle/>
          <a:p>
            <a:r>
              <a:rPr lang="en-ZA" b="1" dirty="0" smtClean="0"/>
              <a:t>Lead Tracker</a:t>
            </a:r>
            <a:endParaRPr lang="en-ZA" b="1" dirty="0"/>
          </a:p>
        </p:txBody>
      </p:sp>
      <p:sp>
        <p:nvSpPr>
          <p:cNvPr id="4" name="Content Placeholder 4"/>
          <p:cNvSpPr>
            <a:spLocks noGrp="1"/>
          </p:cNvSpPr>
          <p:nvPr>
            <p:ph idx="1"/>
          </p:nvPr>
        </p:nvSpPr>
        <p:spPr>
          <a:xfrm>
            <a:off x="838200" y="1207478"/>
            <a:ext cx="10515600" cy="5146430"/>
          </a:xfrm>
        </p:spPr>
        <p:txBody>
          <a:bodyPr>
            <a:normAutofit fontScale="85000" lnSpcReduction="20000"/>
          </a:bodyPr>
          <a:lstStyle/>
          <a:p>
            <a:pPr defTabSz="987425"/>
            <a:r>
              <a:rPr lang="en-ZA" b="1" dirty="0" smtClean="0"/>
              <a:t>Key content:  </a:t>
            </a:r>
            <a:r>
              <a:rPr lang="en-ZA" sz="1400" dirty="0" smtClean="0"/>
              <a:t>C</a:t>
            </a:r>
            <a:r>
              <a:rPr lang="en-US" sz="1500" dirty="0" err="1" smtClean="0"/>
              <a:t>onduct</a:t>
            </a:r>
            <a:r>
              <a:rPr lang="en-US" sz="1500" dirty="0" smtClean="0"/>
              <a:t> fully accredited Recognition </a:t>
            </a:r>
            <a:r>
              <a:rPr lang="en-US" sz="1500" dirty="0"/>
              <a:t>of Prior Learning Assessment on candidates who are </a:t>
            </a:r>
            <a:r>
              <a:rPr lang="en-US" sz="1500" dirty="0" smtClean="0"/>
              <a:t>already assumed </a:t>
            </a:r>
            <a:r>
              <a:rPr lang="en-US" sz="1500" dirty="0"/>
              <a:t>competent </a:t>
            </a:r>
            <a:r>
              <a:rPr lang="en-US" sz="1500" dirty="0" smtClean="0"/>
              <a:t>and 		extensively </a:t>
            </a:r>
            <a:r>
              <a:rPr lang="en-US" sz="1500" dirty="0"/>
              <a:t>experienced / skilled in the </a:t>
            </a:r>
            <a:r>
              <a:rPr lang="en-US" sz="1500" dirty="0" smtClean="0"/>
              <a:t>art </a:t>
            </a:r>
            <a:r>
              <a:rPr lang="en-US" sz="1500" dirty="0"/>
              <a:t>of tracking </a:t>
            </a:r>
            <a:r>
              <a:rPr lang="en-US" sz="1500" dirty="0" smtClean="0"/>
              <a:t>and guiding</a:t>
            </a:r>
            <a:r>
              <a:rPr lang="en-US" sz="1500" dirty="0"/>
              <a:t>. </a:t>
            </a:r>
            <a:r>
              <a:rPr lang="en-US" sz="1500" dirty="0" smtClean="0"/>
              <a:t> The </a:t>
            </a:r>
            <a:r>
              <a:rPr lang="en-US" sz="1500" dirty="0"/>
              <a:t>RPL </a:t>
            </a:r>
            <a:r>
              <a:rPr lang="en-US" sz="1500" dirty="0" smtClean="0"/>
              <a:t>assessment </a:t>
            </a:r>
            <a:r>
              <a:rPr lang="en-US" sz="1500" dirty="0"/>
              <a:t>will  enable </a:t>
            </a:r>
            <a:r>
              <a:rPr lang="en-US" sz="1500" dirty="0" smtClean="0"/>
              <a:t> candidates to 			demonstrate their tracking </a:t>
            </a:r>
            <a:r>
              <a:rPr lang="en-US" sz="1500" dirty="0"/>
              <a:t>and guiding skills: </a:t>
            </a:r>
            <a:endParaRPr lang="en-US" sz="1500" dirty="0" smtClean="0"/>
          </a:p>
          <a:p>
            <a:pPr marL="2157413" lvl="5" indent="-363538"/>
            <a:r>
              <a:rPr lang="en-ZA" sz="1400" dirty="0" smtClean="0"/>
              <a:t>Accurately </a:t>
            </a:r>
            <a:r>
              <a:rPr lang="en-ZA" sz="1400" dirty="0"/>
              <a:t>identify relatively moderate to difficult spoor of small to large animals occurring in the area of operation and systematically follow the spoor of a large ungulate (hooved mammal) under moderate to difficult conditions. This competence will enable the learner to track dangerous game in a guiding context, and track a variety of animals in a context of hunting, anti-poaching or research purposes. </a:t>
            </a:r>
          </a:p>
          <a:p>
            <a:pPr marL="2157413" lvl="5" indent="-363538"/>
            <a:r>
              <a:rPr lang="en-ZA" sz="1400" dirty="0"/>
              <a:t>Identify the major living and non-living features of the natural environment in which s/he operates and interpret them at a level based mainly on observation</a:t>
            </a:r>
            <a:r>
              <a:rPr lang="en-ZA" dirty="0"/>
              <a:t>. </a:t>
            </a:r>
          </a:p>
          <a:p>
            <a:r>
              <a:rPr lang="en-ZA" b="1" dirty="0" smtClean="0"/>
              <a:t>Offered by: 	</a:t>
            </a:r>
            <a:r>
              <a:rPr lang="en-ZA" sz="1400" dirty="0" smtClean="0"/>
              <a:t>SA College for Tourism Tracker Academy</a:t>
            </a:r>
          </a:p>
          <a:p>
            <a:pPr lvl="0"/>
            <a:r>
              <a:rPr lang="en-ZA" b="1" dirty="0" smtClean="0"/>
              <a:t>Duration:</a:t>
            </a:r>
            <a:r>
              <a:rPr lang="en-ZA" dirty="0" smtClean="0"/>
              <a:t> 	</a:t>
            </a:r>
            <a:r>
              <a:rPr lang="en-ZA" sz="1400" dirty="0" smtClean="0"/>
              <a:t>8 Weeks</a:t>
            </a:r>
          </a:p>
          <a:p>
            <a:pPr lvl="0"/>
            <a:r>
              <a:rPr lang="en-ZA" b="1" dirty="0" smtClean="0"/>
              <a:t>Next intake: 	</a:t>
            </a:r>
            <a:r>
              <a:rPr lang="en-ZA" sz="1400" dirty="0" smtClean="0"/>
              <a:t>One intake per year – date depends on availability / demand</a:t>
            </a:r>
          </a:p>
          <a:p>
            <a:r>
              <a:rPr lang="en-ZA" b="1" dirty="0" smtClean="0"/>
              <a:t>Recognition: </a:t>
            </a:r>
            <a:r>
              <a:rPr lang="en-ZA" sz="1300" dirty="0" smtClean="0"/>
              <a:t>Certificate:  NQF level 4:  Lead Tracker</a:t>
            </a:r>
          </a:p>
          <a:p>
            <a:r>
              <a:rPr lang="en-ZA" b="1" dirty="0" smtClean="0"/>
              <a:t>Audience:</a:t>
            </a:r>
            <a:r>
              <a:rPr lang="en-ZA" dirty="0" smtClean="0"/>
              <a:t> 	</a:t>
            </a:r>
            <a:r>
              <a:rPr lang="en-ZA" sz="1500" dirty="0" smtClean="0"/>
              <a:t>Candidates w</a:t>
            </a:r>
            <a:r>
              <a:rPr lang="en-US" sz="1500" dirty="0" smtClean="0"/>
              <a:t>ho </a:t>
            </a:r>
            <a:r>
              <a:rPr lang="en-US" sz="1500" dirty="0"/>
              <a:t>are already </a:t>
            </a:r>
            <a:r>
              <a:rPr lang="en-US" sz="1500" dirty="0" smtClean="0"/>
              <a:t>assumed </a:t>
            </a:r>
            <a:r>
              <a:rPr lang="en-US" sz="1500" dirty="0"/>
              <a:t>competent and extensively </a:t>
            </a:r>
            <a:r>
              <a:rPr lang="en-US" sz="1500" dirty="0" smtClean="0"/>
              <a:t>							experienced </a:t>
            </a:r>
            <a:r>
              <a:rPr lang="en-US" sz="1500" dirty="0"/>
              <a:t>/ skilled in the art of tracking and </a:t>
            </a:r>
            <a:r>
              <a:rPr lang="en-US" sz="1500" dirty="0" smtClean="0"/>
              <a:t>guiding but without the necessary nationally accredited 				recognition of their skills . </a:t>
            </a:r>
            <a:endParaRPr lang="en-ZA" sz="1500" dirty="0" smtClean="0"/>
          </a:p>
          <a:p>
            <a:endParaRPr lang="en-ZA" sz="1700" b="1" dirty="0">
              <a:solidFill>
                <a:srgbClr val="FF0000"/>
              </a:solidFill>
            </a:endParaRPr>
          </a:p>
          <a:p>
            <a:r>
              <a:rPr lang="en-ZA" b="1" dirty="0" smtClean="0"/>
              <a:t>Cost:</a:t>
            </a:r>
            <a:r>
              <a:rPr lang="en-ZA" dirty="0" smtClean="0"/>
              <a:t> 	</a:t>
            </a:r>
            <a:r>
              <a:rPr lang="en-ZA" sz="1400" dirty="0" smtClean="0"/>
              <a:t>R18 000 per trainee</a:t>
            </a:r>
            <a:endParaRPr lang="en-ZA" sz="1400" dirty="0">
              <a:solidFill>
                <a:srgbClr val="FF0000"/>
              </a:solidFill>
            </a:endParaRPr>
          </a:p>
          <a:p>
            <a:r>
              <a:rPr lang="en-ZA" b="1" dirty="0" smtClean="0"/>
              <a:t>Location: 	</a:t>
            </a:r>
            <a:r>
              <a:rPr lang="en-ZA" sz="1500" dirty="0" smtClean="0"/>
              <a:t>Mpumalanga (</a:t>
            </a:r>
            <a:r>
              <a:rPr lang="en-ZA" sz="1500" dirty="0" err="1" smtClean="0"/>
              <a:t>Singita</a:t>
            </a:r>
            <a:r>
              <a:rPr lang="en-ZA" sz="1500" dirty="0" smtClean="0"/>
              <a:t> Game Reserve)</a:t>
            </a:r>
          </a:p>
          <a:p>
            <a:pPr marL="269875" lvl="1" indent="-269875"/>
            <a:r>
              <a:rPr lang="en-ZA" b="1" dirty="0" smtClean="0"/>
              <a:t>Link                    </a:t>
            </a:r>
            <a:r>
              <a:rPr lang="en-ZA" sz="1400" b="1" u="sng" dirty="0" smtClean="0">
                <a:solidFill>
                  <a:schemeClr val="accent1"/>
                </a:solidFill>
              </a:rPr>
              <a:t>h</a:t>
            </a:r>
            <a:r>
              <a:rPr lang="en-ZA" sz="1400" u="sng" dirty="0" smtClean="0">
                <a:hlinkClick r:id="rId2"/>
              </a:rPr>
              <a:t>ttp</a:t>
            </a:r>
            <a:r>
              <a:rPr lang="en-ZA" sz="1400" u="sng" dirty="0">
                <a:hlinkClick r:id="rId2"/>
              </a:rPr>
              <a:t>://www.peaceparksfoundation.org/college.php?pid=28&amp;mid=34</a:t>
            </a:r>
            <a:endParaRPr lang="en-ZA" sz="1400" b="1" u="sng" dirty="0"/>
          </a:p>
        </p:txBody>
      </p:sp>
    </p:spTree>
    <p:extLst>
      <p:ext uri="{BB962C8B-B14F-4D97-AF65-F5344CB8AC3E}">
        <p14:creationId xmlns:p14="http://schemas.microsoft.com/office/powerpoint/2010/main" val="32996661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9182"/>
            <a:ext cx="12082818" cy="1162548"/>
          </a:xfrm>
        </p:spPr>
        <p:txBody>
          <a:bodyPr>
            <a:normAutofit/>
          </a:bodyPr>
          <a:lstStyle/>
          <a:p>
            <a:r>
              <a:rPr lang="en-ZA"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Southern African Wildlife College</a:t>
            </a:r>
            <a:endParaRPr lang="en-ZA"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386927"/>
            <a:ext cx="4804011" cy="247107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6537" y="4103937"/>
            <a:ext cx="3275463" cy="275406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91986" y="1287387"/>
            <a:ext cx="3843417" cy="281655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85248" y="1287388"/>
            <a:ext cx="4488412" cy="2816550"/>
          </a:xfrm>
          <a:prstGeom prst="rect">
            <a:avLst/>
          </a:prstGeom>
        </p:spPr>
      </p:pic>
    </p:spTree>
    <p:extLst>
      <p:ext uri="{BB962C8B-B14F-4D97-AF65-F5344CB8AC3E}">
        <p14:creationId xmlns:p14="http://schemas.microsoft.com/office/powerpoint/2010/main" val="24269073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ZA" b="1" dirty="0" smtClean="0">
                <a:effectLst>
                  <a:outerShdw blurRad="38100" dist="38100" dir="2700000" algn="tl">
                    <a:srgbClr val="000000">
                      <a:alpha val="43137"/>
                    </a:srgbClr>
                  </a:outerShdw>
                </a:effectLst>
              </a:rPr>
              <a:t>Conservation </a:t>
            </a:r>
            <a:r>
              <a:rPr lang="en-ZA" b="1" dirty="0">
                <a:effectLst>
                  <a:outerShdw blurRad="38100" dist="38100" dir="2700000" algn="tl">
                    <a:srgbClr val="000000">
                      <a:alpha val="43137"/>
                    </a:srgbClr>
                  </a:outerShdw>
                </a:effectLst>
              </a:rPr>
              <a:t>Implementation and Leadership </a:t>
            </a:r>
          </a:p>
        </p:txBody>
      </p:sp>
      <p:sp>
        <p:nvSpPr>
          <p:cNvPr id="5" name="Content Placeholder 4"/>
          <p:cNvSpPr>
            <a:spLocks noGrp="1"/>
          </p:cNvSpPr>
          <p:nvPr>
            <p:ph idx="1"/>
          </p:nvPr>
        </p:nvSpPr>
        <p:spPr>
          <a:xfrm>
            <a:off x="571500" y="1690688"/>
            <a:ext cx="11106150" cy="4824411"/>
          </a:xfrm>
        </p:spPr>
        <p:txBody>
          <a:bodyPr>
            <a:normAutofit fontScale="40000" lnSpcReduction="20000"/>
          </a:bodyPr>
          <a:lstStyle/>
          <a:p>
            <a:r>
              <a:rPr lang="en-ZA" sz="5500" b="1" dirty="0" smtClean="0"/>
              <a:t>Key content: </a:t>
            </a:r>
            <a:r>
              <a:rPr lang="en-ZA" sz="5500" dirty="0" smtClean="0"/>
              <a:t>Communication, Conservation Administration, Principles of Financial Administration, Computer Literacy, Philosophy &amp; ethics of conservation, Basic Ecology, Vegetation studies, Animal studies, Principles of personnel Management, Community Development and conservation, Cultural Heritage Management, Environmental education, Introduction to Eco-tourism, Conservation Law enforcement, Infrastructure Maintenance, Conservation Management planning.</a:t>
            </a:r>
          </a:p>
          <a:p>
            <a:r>
              <a:rPr lang="en-ZA" sz="5500" b="1" dirty="0" smtClean="0"/>
              <a:t>Offered by: </a:t>
            </a:r>
            <a:r>
              <a:rPr lang="en-ZA" sz="5500" dirty="0" smtClean="0"/>
              <a:t>SAWC</a:t>
            </a:r>
          </a:p>
          <a:p>
            <a:r>
              <a:rPr lang="en-ZA" sz="5500" b="1" dirty="0" smtClean="0"/>
              <a:t>Duration: </a:t>
            </a:r>
            <a:r>
              <a:rPr lang="en-ZA" sz="5500" dirty="0" smtClean="0"/>
              <a:t>one </a:t>
            </a:r>
            <a:r>
              <a:rPr lang="en-ZA" sz="5500" dirty="0"/>
              <a:t>academic </a:t>
            </a:r>
            <a:r>
              <a:rPr lang="en-ZA" sz="5500" dirty="0" smtClean="0"/>
              <a:t>year, direct </a:t>
            </a:r>
            <a:r>
              <a:rPr lang="en-ZA" sz="5500" dirty="0"/>
              <a:t>student contact </a:t>
            </a:r>
            <a:r>
              <a:rPr lang="en-ZA" sz="5500" dirty="0" smtClean="0"/>
              <a:t>sessions = </a:t>
            </a:r>
            <a:r>
              <a:rPr lang="en-ZA" sz="5500" dirty="0"/>
              <a:t>two College blocks, </a:t>
            </a:r>
            <a:r>
              <a:rPr lang="en-ZA" sz="5500" dirty="0" smtClean="0"/>
              <a:t>practical = 16 </a:t>
            </a:r>
            <a:r>
              <a:rPr lang="en-ZA" sz="5500" dirty="0"/>
              <a:t>weeks </a:t>
            </a:r>
            <a:r>
              <a:rPr lang="en-ZA" sz="5500" dirty="0" smtClean="0"/>
              <a:t>in workplace</a:t>
            </a:r>
          </a:p>
          <a:p>
            <a:pPr lvl="0"/>
            <a:r>
              <a:rPr lang="en-ZA" sz="5500" b="1" dirty="0" smtClean="0"/>
              <a:t>Next intake:</a:t>
            </a:r>
            <a:r>
              <a:rPr lang="en-ZA" sz="5500" dirty="0" smtClean="0"/>
              <a:t> January 2018</a:t>
            </a:r>
          </a:p>
          <a:p>
            <a:r>
              <a:rPr lang="en-ZA" sz="5500" b="1" dirty="0" smtClean="0"/>
              <a:t>Recognition:</a:t>
            </a:r>
            <a:r>
              <a:rPr lang="en-ZA" sz="5500" dirty="0" smtClean="0"/>
              <a:t> Higher Certificate (Nature Conservation)</a:t>
            </a:r>
          </a:p>
          <a:p>
            <a:r>
              <a:rPr lang="en-ZA" sz="5500" b="1" dirty="0" smtClean="0"/>
              <a:t>Audience:</a:t>
            </a:r>
            <a:r>
              <a:rPr lang="en-ZA" sz="5500" dirty="0" smtClean="0"/>
              <a:t> Potential protected area managers</a:t>
            </a:r>
          </a:p>
          <a:p>
            <a:r>
              <a:rPr lang="en-ZA" sz="5500" b="1" dirty="0" smtClean="0"/>
              <a:t>Cost:</a:t>
            </a:r>
            <a:r>
              <a:rPr lang="en-ZA" sz="5500" dirty="0" smtClean="0"/>
              <a:t> </a:t>
            </a:r>
          </a:p>
          <a:p>
            <a:pPr lvl="0"/>
            <a:r>
              <a:rPr lang="en-ZA" sz="5500" b="1" dirty="0" smtClean="0"/>
              <a:t>Location:</a:t>
            </a:r>
            <a:r>
              <a:rPr lang="en-ZA" sz="5500" dirty="0" smtClean="0"/>
              <a:t> SAWC campus and field sites</a:t>
            </a:r>
          </a:p>
          <a:p>
            <a:pPr lvl="0"/>
            <a:r>
              <a:rPr lang="en-ZA" sz="5500" b="1" dirty="0" smtClean="0"/>
              <a:t>Link:</a:t>
            </a:r>
            <a:r>
              <a:rPr lang="en-ZA" sz="5500" dirty="0" smtClean="0"/>
              <a:t> </a:t>
            </a:r>
            <a:r>
              <a:rPr lang="en-US" sz="5500" u="sng" dirty="0" smtClean="0">
                <a:hlinkClick r:id="rId2"/>
              </a:rPr>
              <a:t>www.wildlifecollege.org.za</a:t>
            </a:r>
            <a:endParaRPr lang="en-ZA" sz="5500" dirty="0" smtClean="0"/>
          </a:p>
          <a:p>
            <a:endParaRPr lang="en-ZA" dirty="0"/>
          </a:p>
        </p:txBody>
      </p:sp>
    </p:spTree>
    <p:extLst>
      <p:ext uri="{BB962C8B-B14F-4D97-AF65-F5344CB8AC3E}">
        <p14:creationId xmlns:p14="http://schemas.microsoft.com/office/powerpoint/2010/main" val="1133015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ZA" b="1" dirty="0" smtClean="0">
                <a:effectLst>
                  <a:outerShdw blurRad="38100" dist="38100" dir="2700000" algn="tl">
                    <a:srgbClr val="000000">
                      <a:alpha val="43137"/>
                    </a:srgbClr>
                  </a:outerShdw>
                </a:effectLst>
              </a:rPr>
              <a:t>Transfrontier </a:t>
            </a:r>
            <a:r>
              <a:rPr lang="en-ZA" b="1" dirty="0">
                <a:effectLst>
                  <a:outerShdw blurRad="38100" dist="38100" dir="2700000" algn="tl">
                    <a:srgbClr val="000000">
                      <a:alpha val="43137"/>
                    </a:srgbClr>
                  </a:outerShdw>
                </a:effectLst>
              </a:rPr>
              <a:t>Conservation </a:t>
            </a:r>
            <a:r>
              <a:rPr lang="en-ZA" b="1" dirty="0" smtClean="0">
                <a:effectLst>
                  <a:outerShdw blurRad="38100" dist="38100" dir="2700000" algn="tl">
                    <a:srgbClr val="000000">
                      <a:alpha val="43137"/>
                    </a:srgbClr>
                  </a:outerShdw>
                </a:effectLst>
              </a:rPr>
              <a:t>Management</a:t>
            </a:r>
            <a:endParaRPr lang="en-ZA"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838200" y="1690688"/>
            <a:ext cx="10515600" cy="4908895"/>
          </a:xfrm>
        </p:spPr>
        <p:txBody>
          <a:bodyPr>
            <a:normAutofit fontScale="85000" lnSpcReduction="20000"/>
          </a:bodyPr>
          <a:lstStyle/>
          <a:p>
            <a:r>
              <a:rPr lang="en-ZA" b="1" dirty="0" smtClean="0"/>
              <a:t>Key content: </a:t>
            </a:r>
            <a:r>
              <a:rPr lang="en-US" spc="-20" dirty="0" smtClean="0"/>
              <a:t>Financial Management, Human </a:t>
            </a:r>
            <a:r>
              <a:rPr lang="en-US" spc="-20" dirty="0"/>
              <a:t>Resources </a:t>
            </a:r>
            <a:r>
              <a:rPr lang="en-US" spc="-20" dirty="0" smtClean="0"/>
              <a:t>Management, Eco Tourism</a:t>
            </a:r>
            <a:r>
              <a:rPr lang="en-US" spc="-20" dirty="0"/>
              <a:t>, Environmental Development </a:t>
            </a:r>
            <a:r>
              <a:rPr lang="en-US" spc="-20" dirty="0" smtClean="0"/>
              <a:t>Planning, Land use planning, Geographical information systems in conservation, </a:t>
            </a:r>
            <a:r>
              <a:rPr lang="en-US" spc="-20" dirty="0" err="1" smtClean="0"/>
              <a:t>Transfrontier</a:t>
            </a:r>
            <a:r>
              <a:rPr lang="en-US" spc="-20" dirty="0" smtClean="0"/>
              <a:t> conservation, Natural Resources protection, CBNRM, Biodiversity Management, Catchment management, Resource economics, </a:t>
            </a:r>
            <a:endParaRPr lang="en-US" spc="-20" dirty="0"/>
          </a:p>
          <a:p>
            <a:r>
              <a:rPr lang="en-ZA" b="1" dirty="0" smtClean="0"/>
              <a:t>Offered by: </a:t>
            </a:r>
            <a:r>
              <a:rPr lang="en-ZA" dirty="0" smtClean="0"/>
              <a:t>SAWC</a:t>
            </a:r>
          </a:p>
          <a:p>
            <a:r>
              <a:rPr lang="en-ZA" b="1" dirty="0" smtClean="0"/>
              <a:t>Duration:</a:t>
            </a:r>
            <a:r>
              <a:rPr lang="en-ZA" dirty="0" smtClean="0"/>
              <a:t> one </a:t>
            </a:r>
            <a:r>
              <a:rPr lang="en-ZA" dirty="0"/>
              <a:t>academic </a:t>
            </a:r>
            <a:r>
              <a:rPr lang="en-ZA" dirty="0" smtClean="0"/>
              <a:t>year, direct student </a:t>
            </a:r>
            <a:r>
              <a:rPr lang="en-ZA" dirty="0"/>
              <a:t>contact </a:t>
            </a:r>
            <a:r>
              <a:rPr lang="en-ZA" dirty="0" smtClean="0"/>
              <a:t>sessions = </a:t>
            </a:r>
            <a:r>
              <a:rPr lang="en-ZA" dirty="0"/>
              <a:t>two College blocks, </a:t>
            </a:r>
            <a:r>
              <a:rPr lang="en-ZA" dirty="0" smtClean="0"/>
              <a:t>practical = 16 </a:t>
            </a:r>
            <a:r>
              <a:rPr lang="en-ZA" dirty="0"/>
              <a:t>weeks </a:t>
            </a:r>
            <a:r>
              <a:rPr lang="en-ZA" dirty="0" smtClean="0"/>
              <a:t>in the workplace</a:t>
            </a:r>
          </a:p>
          <a:p>
            <a:pPr lvl="0"/>
            <a:r>
              <a:rPr lang="en-ZA" b="1" dirty="0" smtClean="0"/>
              <a:t>Next intake: </a:t>
            </a:r>
            <a:r>
              <a:rPr lang="en-ZA" dirty="0" smtClean="0"/>
              <a:t>January 2018</a:t>
            </a:r>
          </a:p>
          <a:p>
            <a:r>
              <a:rPr lang="en-ZA" b="1" dirty="0" smtClean="0"/>
              <a:t>Recognition: </a:t>
            </a:r>
            <a:r>
              <a:rPr lang="en-ZA" dirty="0" smtClean="0"/>
              <a:t>Advanced Certificate (Nature Conservation)</a:t>
            </a:r>
          </a:p>
          <a:p>
            <a:r>
              <a:rPr lang="en-ZA" b="1" dirty="0" smtClean="0"/>
              <a:t>Audience: </a:t>
            </a:r>
            <a:r>
              <a:rPr lang="en-ZA" dirty="0" smtClean="0"/>
              <a:t>Potential protected area managers</a:t>
            </a:r>
          </a:p>
          <a:p>
            <a:r>
              <a:rPr lang="en-ZA" b="1" dirty="0" smtClean="0"/>
              <a:t>Cost:</a:t>
            </a:r>
            <a:r>
              <a:rPr lang="en-ZA" dirty="0" smtClean="0"/>
              <a:t> </a:t>
            </a:r>
          </a:p>
          <a:p>
            <a:pPr lvl="0"/>
            <a:r>
              <a:rPr lang="en-ZA" b="1" dirty="0" smtClean="0"/>
              <a:t>Location: </a:t>
            </a:r>
            <a:r>
              <a:rPr lang="en-ZA" dirty="0" smtClean="0"/>
              <a:t>SAWC campus and field sites</a:t>
            </a:r>
          </a:p>
          <a:p>
            <a:pPr lvl="0"/>
            <a:r>
              <a:rPr lang="en-ZA" b="1" dirty="0" smtClean="0"/>
              <a:t>Link: </a:t>
            </a:r>
            <a:r>
              <a:rPr lang="en-US" u="sng" dirty="0" smtClean="0">
                <a:hlinkClick r:id="rId2"/>
              </a:rPr>
              <a:t>www.wildlifecollege.org.za</a:t>
            </a:r>
            <a:endParaRPr lang="en-ZA" dirty="0" smtClean="0"/>
          </a:p>
          <a:p>
            <a:endParaRPr lang="en-ZA" dirty="0"/>
          </a:p>
        </p:txBody>
      </p:sp>
    </p:spTree>
    <p:extLst>
      <p:ext uri="{BB962C8B-B14F-4D97-AF65-F5344CB8AC3E}">
        <p14:creationId xmlns:p14="http://schemas.microsoft.com/office/powerpoint/2010/main" val="19271988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936136"/>
          </a:xfrm>
        </p:spPr>
        <p:txBody>
          <a:bodyPr>
            <a:normAutofit/>
          </a:bodyPr>
          <a:lstStyle/>
          <a:p>
            <a:pPr algn="ctr"/>
            <a:r>
              <a:rPr lang="en-US" b="1" dirty="0" smtClean="0">
                <a:effectLst>
                  <a:outerShdw blurRad="38100" dist="38100" dir="2700000" algn="tl">
                    <a:srgbClr val="000000">
                      <a:alpha val="43137"/>
                    </a:srgbClr>
                  </a:outerShdw>
                </a:effectLst>
              </a:rPr>
              <a:t>Dangerous Game Site Guide</a:t>
            </a:r>
            <a:endParaRPr lang="en-ZA"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838200" y="1465385"/>
            <a:ext cx="10515600" cy="4947138"/>
          </a:xfrm>
        </p:spPr>
        <p:txBody>
          <a:bodyPr>
            <a:normAutofit fontScale="85000" lnSpcReduction="10000"/>
          </a:bodyPr>
          <a:lstStyle/>
          <a:p>
            <a:r>
              <a:rPr lang="en-ZA" b="1" dirty="0" smtClean="0"/>
              <a:t>Key content: </a:t>
            </a:r>
            <a:r>
              <a:rPr lang="en-ZA" dirty="0" smtClean="0"/>
              <a:t>Creating guiding experience, Geology, Astronomy, Weather and climate, ecology, taxonomy, biomes, botany, arthropods, amphibians, reptiles, fish, birds, mammals, animal behaviour, conservation management and history, tracking, wildlife diseases, viewing potentially dangerous animals, handling firearms.  </a:t>
            </a:r>
            <a:r>
              <a:rPr lang="en-US" sz="1500" dirty="0" smtClean="0"/>
              <a:t> </a:t>
            </a:r>
            <a:endParaRPr lang="en-ZA" sz="1500" dirty="0"/>
          </a:p>
          <a:p>
            <a:r>
              <a:rPr lang="en-ZA" b="1" dirty="0" smtClean="0"/>
              <a:t>Offered by: </a:t>
            </a:r>
            <a:r>
              <a:rPr lang="en-ZA" dirty="0" smtClean="0"/>
              <a:t>SAWC</a:t>
            </a:r>
          </a:p>
          <a:p>
            <a:r>
              <a:rPr lang="en-ZA" b="1" dirty="0" smtClean="0"/>
              <a:t>Duration: </a:t>
            </a:r>
            <a:r>
              <a:rPr lang="en-ZA" dirty="0" smtClean="0"/>
              <a:t>75 days</a:t>
            </a:r>
          </a:p>
          <a:p>
            <a:r>
              <a:rPr lang="en-ZA" b="1" dirty="0" smtClean="0"/>
              <a:t>Next intake: </a:t>
            </a:r>
            <a:endParaRPr lang="en-ZA" sz="1700" dirty="0" smtClean="0"/>
          </a:p>
          <a:p>
            <a:r>
              <a:rPr lang="en-ZA" b="1" dirty="0" smtClean="0"/>
              <a:t>Recognition:</a:t>
            </a:r>
            <a:endParaRPr lang="en-ZA" sz="1700" dirty="0" smtClean="0"/>
          </a:p>
          <a:p>
            <a:r>
              <a:rPr lang="en-ZA" b="1" dirty="0" smtClean="0"/>
              <a:t>Audience:</a:t>
            </a:r>
            <a:r>
              <a:rPr lang="en-ZA" dirty="0" smtClean="0"/>
              <a:t> Entry level people with and interest in nature guiding, field rangers	</a:t>
            </a:r>
            <a:endParaRPr lang="en-ZA" sz="1700" dirty="0"/>
          </a:p>
          <a:p>
            <a:r>
              <a:rPr lang="en-ZA" b="1" dirty="0" smtClean="0"/>
              <a:t>Cost: </a:t>
            </a:r>
            <a:endParaRPr lang="en-ZA" sz="1500" dirty="0" smtClean="0"/>
          </a:p>
          <a:p>
            <a:pPr lvl="0"/>
            <a:r>
              <a:rPr lang="en-ZA" b="1" dirty="0" smtClean="0"/>
              <a:t>Location: </a:t>
            </a:r>
            <a:r>
              <a:rPr lang="en-ZA" dirty="0" smtClean="0"/>
              <a:t>SAWC</a:t>
            </a:r>
            <a:endParaRPr lang="en-ZA" sz="1500" dirty="0"/>
          </a:p>
          <a:p>
            <a:pPr lvl="0"/>
            <a:r>
              <a:rPr lang="en-ZA" b="1" dirty="0" smtClean="0"/>
              <a:t>Link: </a:t>
            </a:r>
            <a:r>
              <a:rPr lang="en-US" u="sng" dirty="0">
                <a:hlinkClick r:id="rId3"/>
              </a:rPr>
              <a:t>www.wildlifecollege.org.za</a:t>
            </a:r>
            <a:r>
              <a:rPr lang="en-ZA" b="1" dirty="0" smtClean="0"/>
              <a:t> </a:t>
            </a:r>
            <a:endParaRPr lang="en-ZA" b="1" dirty="0"/>
          </a:p>
        </p:txBody>
      </p:sp>
    </p:spTree>
    <p:extLst>
      <p:ext uri="{BB962C8B-B14F-4D97-AF65-F5344CB8AC3E}">
        <p14:creationId xmlns:p14="http://schemas.microsoft.com/office/powerpoint/2010/main" val="3312660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 y="309282"/>
            <a:ext cx="2697480" cy="5314278"/>
          </a:xfrm>
        </p:spPr>
        <p:txBody>
          <a:bodyPr/>
          <a:lstStyle/>
          <a:p>
            <a:pPr algn="ctr"/>
            <a:r>
              <a:rPr lang="en-ZA" b="1" dirty="0" smtClean="0"/>
              <a:t>Careers in TFCAs </a:t>
            </a:r>
            <a:r>
              <a:rPr lang="en-ZA" dirty="0" smtClean="0"/>
              <a:t/>
            </a:r>
            <a:br>
              <a:rPr lang="en-ZA" dirty="0" smtClean="0"/>
            </a:br>
            <a:endParaRPr lang="en-ZA" dirty="0"/>
          </a:p>
        </p:txBody>
      </p:sp>
      <p:graphicFrame>
        <p:nvGraphicFramePr>
          <p:cNvPr id="3" name="Diagram 2"/>
          <p:cNvGraphicFramePr/>
          <p:nvPr>
            <p:extLst>
              <p:ext uri="{D42A27DB-BD31-4B8C-83A1-F6EECF244321}">
                <p14:modId xmlns:p14="http://schemas.microsoft.com/office/powerpoint/2010/main" val="2413810959"/>
              </p:ext>
            </p:extLst>
          </p:nvPr>
        </p:nvGraphicFramePr>
        <p:xfrm>
          <a:off x="3383280" y="198120"/>
          <a:ext cx="8337176" cy="64745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56110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936136"/>
          </a:xfrm>
        </p:spPr>
        <p:txBody>
          <a:bodyPr>
            <a:normAutofit/>
          </a:bodyPr>
          <a:lstStyle/>
          <a:p>
            <a:pPr algn="ctr"/>
            <a:r>
              <a:rPr lang="en-US" b="1" dirty="0" smtClean="0">
                <a:effectLst>
                  <a:outerShdw blurRad="38100" dist="38100" dir="2700000" algn="tl">
                    <a:srgbClr val="000000">
                      <a:alpha val="43137"/>
                    </a:srgbClr>
                  </a:outerShdw>
                </a:effectLst>
              </a:rPr>
              <a:t>Professional Hunting</a:t>
            </a:r>
            <a:endParaRPr lang="en-ZA"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838200" y="1465385"/>
            <a:ext cx="10515600" cy="4947138"/>
          </a:xfrm>
        </p:spPr>
        <p:txBody>
          <a:bodyPr>
            <a:normAutofit fontScale="92500" lnSpcReduction="10000"/>
          </a:bodyPr>
          <a:lstStyle/>
          <a:p>
            <a:r>
              <a:rPr lang="en-ZA" b="1" dirty="0" smtClean="0"/>
              <a:t>Key content: </a:t>
            </a:r>
            <a:r>
              <a:rPr lang="en-ZA" dirty="0" smtClean="0"/>
              <a:t>Effective communication, analyse information, statistics, maths, ethics, legislation, animal sizes (trophy size), animal behaviour, firearm handling, tracking, guiding, processing trophies for dispatch</a:t>
            </a:r>
            <a:endParaRPr lang="en-ZA" sz="1500" dirty="0"/>
          </a:p>
          <a:p>
            <a:r>
              <a:rPr lang="en-ZA" b="1" dirty="0" smtClean="0"/>
              <a:t>Offered by: </a:t>
            </a:r>
            <a:r>
              <a:rPr lang="en-ZA" dirty="0" smtClean="0"/>
              <a:t>SAWC</a:t>
            </a:r>
          </a:p>
          <a:p>
            <a:r>
              <a:rPr lang="en-ZA" b="1" dirty="0" smtClean="0"/>
              <a:t>Duration: </a:t>
            </a:r>
            <a:r>
              <a:rPr lang="en-ZA" dirty="0" smtClean="0"/>
              <a:t>2 years, 18 months on site, 6 months practical</a:t>
            </a:r>
          </a:p>
          <a:p>
            <a:r>
              <a:rPr lang="en-ZA" b="1" dirty="0" smtClean="0"/>
              <a:t>Next intake: </a:t>
            </a:r>
            <a:endParaRPr lang="en-ZA" sz="1700" dirty="0" smtClean="0"/>
          </a:p>
          <a:p>
            <a:r>
              <a:rPr lang="en-ZA" b="1" dirty="0" smtClean="0"/>
              <a:t>Recognition: </a:t>
            </a:r>
            <a:r>
              <a:rPr lang="en-ZA" dirty="0" smtClean="0"/>
              <a:t>FET Certificate</a:t>
            </a:r>
            <a:endParaRPr lang="en-ZA" sz="1700" dirty="0" smtClean="0"/>
          </a:p>
          <a:p>
            <a:r>
              <a:rPr lang="en-ZA" b="1" dirty="0" smtClean="0"/>
              <a:t>Audience:</a:t>
            </a:r>
            <a:r>
              <a:rPr lang="en-ZA" dirty="0" smtClean="0"/>
              <a:t> 	individuals interested in Professional Hunting (older than 22, good physical and mental stamina, good communication skills)</a:t>
            </a:r>
            <a:endParaRPr lang="en-ZA" sz="1700" dirty="0"/>
          </a:p>
          <a:p>
            <a:r>
              <a:rPr lang="en-ZA" b="1" dirty="0" smtClean="0"/>
              <a:t>Cost: </a:t>
            </a:r>
            <a:endParaRPr lang="en-ZA" sz="1500" dirty="0" smtClean="0"/>
          </a:p>
          <a:p>
            <a:pPr lvl="0"/>
            <a:r>
              <a:rPr lang="en-ZA" b="1" dirty="0" smtClean="0"/>
              <a:t>Location: </a:t>
            </a:r>
            <a:r>
              <a:rPr lang="en-ZA" dirty="0" smtClean="0"/>
              <a:t>SAWC (on site), Employer (practical)</a:t>
            </a:r>
          </a:p>
          <a:p>
            <a:r>
              <a:rPr lang="en-ZA" b="1" dirty="0" smtClean="0"/>
              <a:t>Link: </a:t>
            </a:r>
            <a:r>
              <a:rPr lang="en-US" u="sng" dirty="0">
                <a:hlinkClick r:id="rId2"/>
              </a:rPr>
              <a:t>www.wildlifecollege.org.za</a:t>
            </a:r>
            <a:endParaRPr lang="en-ZA" b="1" dirty="0"/>
          </a:p>
        </p:txBody>
      </p:sp>
    </p:spTree>
    <p:extLst>
      <p:ext uri="{BB962C8B-B14F-4D97-AF65-F5344CB8AC3E}">
        <p14:creationId xmlns:p14="http://schemas.microsoft.com/office/powerpoint/2010/main" val="39971728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936136"/>
          </a:xfrm>
        </p:spPr>
        <p:txBody>
          <a:bodyPr>
            <a:normAutofit/>
          </a:bodyPr>
          <a:lstStyle/>
          <a:p>
            <a:pPr algn="ctr"/>
            <a:r>
              <a:rPr lang="en-US" b="1" dirty="0" smtClean="0">
                <a:effectLst>
                  <a:outerShdw blurRad="38100" dist="38100" dir="2700000" algn="tl">
                    <a:srgbClr val="000000">
                      <a:alpha val="43137"/>
                    </a:srgbClr>
                  </a:outerShdw>
                </a:effectLst>
              </a:rPr>
              <a:t>Natural Resource Management</a:t>
            </a:r>
            <a:endParaRPr lang="en-ZA"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838200" y="1465385"/>
            <a:ext cx="10515600" cy="4947138"/>
          </a:xfrm>
        </p:spPr>
        <p:txBody>
          <a:bodyPr>
            <a:normAutofit fontScale="85000" lnSpcReduction="10000"/>
          </a:bodyPr>
          <a:lstStyle/>
          <a:p>
            <a:r>
              <a:rPr lang="en-ZA" b="1" dirty="0" smtClean="0"/>
              <a:t>Key content: </a:t>
            </a:r>
            <a:r>
              <a:rPr lang="en-ZA" dirty="0" smtClean="0"/>
              <a:t>Conservation ethics, manage area integrity, compliance and enforcement, legislation, PA planning, plant management, wildlife management, integrated catchment management, cultural heritage, infrastructure, soil erosion, manage teams, communication</a:t>
            </a:r>
            <a:r>
              <a:rPr lang="en-ZA" b="1" dirty="0" smtClean="0"/>
              <a:t> </a:t>
            </a:r>
            <a:r>
              <a:rPr lang="en-US" sz="1500" dirty="0" smtClean="0"/>
              <a:t> </a:t>
            </a:r>
            <a:endParaRPr lang="en-ZA" sz="1500" dirty="0"/>
          </a:p>
          <a:p>
            <a:r>
              <a:rPr lang="en-ZA" b="1" dirty="0" smtClean="0"/>
              <a:t>Offered by: </a:t>
            </a:r>
            <a:r>
              <a:rPr lang="en-ZA" dirty="0" smtClean="0"/>
              <a:t>SAWC</a:t>
            </a:r>
          </a:p>
          <a:p>
            <a:r>
              <a:rPr lang="en-ZA" b="1" dirty="0" smtClean="0"/>
              <a:t>Duration: </a:t>
            </a:r>
            <a:r>
              <a:rPr lang="en-ZA" dirty="0" smtClean="0"/>
              <a:t>one academic year</a:t>
            </a:r>
          </a:p>
          <a:p>
            <a:r>
              <a:rPr lang="en-ZA" b="1" dirty="0" smtClean="0"/>
              <a:t>Next intake: </a:t>
            </a:r>
            <a:r>
              <a:rPr lang="en-ZA" dirty="0" smtClean="0"/>
              <a:t>Jan 2018</a:t>
            </a:r>
            <a:endParaRPr lang="en-ZA" sz="1700" dirty="0" smtClean="0"/>
          </a:p>
          <a:p>
            <a:r>
              <a:rPr lang="en-ZA" b="1" dirty="0" smtClean="0"/>
              <a:t>Recognition: </a:t>
            </a:r>
            <a:r>
              <a:rPr lang="en-ZA" dirty="0" smtClean="0"/>
              <a:t>National Certificate</a:t>
            </a:r>
            <a:endParaRPr lang="en-ZA" sz="1700" dirty="0" smtClean="0"/>
          </a:p>
          <a:p>
            <a:r>
              <a:rPr lang="en-ZA" b="1" dirty="0" smtClean="0"/>
              <a:t>Audience:</a:t>
            </a:r>
            <a:r>
              <a:rPr lang="en-ZA" dirty="0" smtClean="0"/>
              <a:t> </a:t>
            </a:r>
            <a:r>
              <a:rPr lang="en-US" dirty="0"/>
              <a:t>Aspirant protected area and natural resource managers. Current field staff, e.g. field rangers, general assistants, supervisors and junior managers </a:t>
            </a:r>
            <a:r>
              <a:rPr lang="en-ZA" dirty="0" smtClean="0"/>
              <a:t>	</a:t>
            </a:r>
            <a:endParaRPr lang="en-ZA" sz="1700" dirty="0"/>
          </a:p>
          <a:p>
            <a:r>
              <a:rPr lang="en-ZA" b="1" dirty="0" smtClean="0"/>
              <a:t>Cost: </a:t>
            </a:r>
            <a:endParaRPr lang="en-ZA" sz="1500" dirty="0" smtClean="0"/>
          </a:p>
          <a:p>
            <a:pPr lvl="0"/>
            <a:r>
              <a:rPr lang="en-ZA" b="1" dirty="0" smtClean="0"/>
              <a:t>Location: </a:t>
            </a:r>
            <a:r>
              <a:rPr lang="en-ZA" dirty="0" smtClean="0"/>
              <a:t>SAWC</a:t>
            </a:r>
          </a:p>
          <a:p>
            <a:pPr lvl="0"/>
            <a:r>
              <a:rPr lang="en-ZA" b="1" dirty="0" smtClean="0"/>
              <a:t>Link</a:t>
            </a:r>
            <a:r>
              <a:rPr lang="en-ZA" b="1" dirty="0"/>
              <a:t>: </a:t>
            </a:r>
            <a:r>
              <a:rPr lang="en-US" u="sng" dirty="0">
                <a:hlinkClick r:id="rId2"/>
              </a:rPr>
              <a:t>www.wildlifecollege.org.za</a:t>
            </a:r>
            <a:endParaRPr lang="en-ZA" b="1" dirty="0"/>
          </a:p>
          <a:p>
            <a:pPr lvl="0"/>
            <a:endParaRPr lang="en-ZA" sz="1500" dirty="0" smtClean="0"/>
          </a:p>
        </p:txBody>
      </p:sp>
    </p:spTree>
    <p:extLst>
      <p:ext uri="{BB962C8B-B14F-4D97-AF65-F5344CB8AC3E}">
        <p14:creationId xmlns:p14="http://schemas.microsoft.com/office/powerpoint/2010/main" val="33907234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50124"/>
            <a:ext cx="12192000" cy="749869"/>
          </a:xfrm>
        </p:spPr>
        <p:txBody>
          <a:bodyPr>
            <a:normAutofit/>
          </a:bodyPr>
          <a:lstStyle/>
          <a:p>
            <a:r>
              <a:rPr lang="en-ZA" sz="4800" b="1"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Mweka</a:t>
            </a:r>
            <a:r>
              <a:rPr lang="en-ZA" sz="48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College of African Wildlife Management</a:t>
            </a:r>
            <a:endParaRPr lang="en-ZA" sz="48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288" y="3732638"/>
            <a:ext cx="4276787" cy="32481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5021" y="1094584"/>
            <a:ext cx="4817659" cy="254884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3593" y="3742484"/>
            <a:ext cx="3865577" cy="3019982"/>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435" y="1094584"/>
            <a:ext cx="3781038" cy="2548843"/>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652679" y="1094584"/>
            <a:ext cx="3539321" cy="2551840"/>
          </a:xfrm>
          <a:prstGeom prst="rect">
            <a:avLst/>
          </a:prstGeom>
        </p:spPr>
      </p:pic>
    </p:spTree>
    <p:extLst>
      <p:ext uri="{BB962C8B-B14F-4D97-AF65-F5344CB8AC3E}">
        <p14:creationId xmlns:p14="http://schemas.microsoft.com/office/powerpoint/2010/main" val="3181547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ZA" b="1" dirty="0" smtClean="0">
                <a:effectLst>
                  <a:outerShdw blurRad="38100" dist="38100" dir="2700000" algn="tl">
                    <a:srgbClr val="000000">
                      <a:alpha val="43137"/>
                    </a:srgbClr>
                  </a:outerShdw>
                </a:effectLst>
              </a:rPr>
              <a:t>Ecotourism Planning and Management</a:t>
            </a:r>
            <a:endParaRPr lang="en-ZA"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normAutofit fontScale="92500" lnSpcReduction="10000"/>
          </a:bodyPr>
          <a:lstStyle/>
          <a:p>
            <a:r>
              <a:rPr lang="en-ZA" dirty="0" smtClean="0"/>
              <a:t>Key content: Ecotourism, Nature-based tourism, Destination Management, Tourism, Tourism Planning</a:t>
            </a:r>
          </a:p>
          <a:p>
            <a:r>
              <a:rPr lang="en-ZA" dirty="0" smtClean="0"/>
              <a:t>Offered by: College of African Wildlife Management, </a:t>
            </a:r>
            <a:r>
              <a:rPr lang="en-ZA" dirty="0" err="1" smtClean="0"/>
              <a:t>Mweka</a:t>
            </a:r>
            <a:endParaRPr lang="en-ZA" dirty="0" smtClean="0"/>
          </a:p>
          <a:p>
            <a:pPr lvl="0"/>
            <a:r>
              <a:rPr lang="en-ZA" dirty="0" smtClean="0"/>
              <a:t>Duration: Three weeks full time</a:t>
            </a:r>
          </a:p>
          <a:p>
            <a:pPr lvl="0"/>
            <a:r>
              <a:rPr lang="en-ZA" dirty="0" smtClean="0"/>
              <a:t>Next intake: August, November</a:t>
            </a:r>
          </a:p>
          <a:p>
            <a:r>
              <a:rPr lang="en-ZA" dirty="0" smtClean="0"/>
              <a:t>Recognition: Certificate of Achievement</a:t>
            </a:r>
          </a:p>
          <a:p>
            <a:r>
              <a:rPr lang="en-ZA" dirty="0" smtClean="0"/>
              <a:t>Audience: Protected Area Managers, Tourism Officers, Tourism Investors</a:t>
            </a:r>
          </a:p>
          <a:p>
            <a:r>
              <a:rPr lang="en-ZA" dirty="0" smtClean="0"/>
              <a:t>Cost: 1500US$</a:t>
            </a:r>
          </a:p>
          <a:p>
            <a:pPr lvl="0"/>
            <a:r>
              <a:rPr lang="en-ZA" dirty="0" smtClean="0"/>
              <a:t>Location: </a:t>
            </a:r>
            <a:r>
              <a:rPr lang="en-ZA" dirty="0" err="1" smtClean="0"/>
              <a:t>Mweka</a:t>
            </a:r>
            <a:r>
              <a:rPr lang="en-ZA" dirty="0" smtClean="0"/>
              <a:t>, Moshi – Tanzania</a:t>
            </a:r>
          </a:p>
          <a:p>
            <a:pPr lvl="0"/>
            <a:r>
              <a:rPr lang="en-ZA" dirty="0" smtClean="0"/>
              <a:t>Link: </a:t>
            </a:r>
            <a:r>
              <a:rPr lang="en-ZA" dirty="0">
                <a:solidFill>
                  <a:prstClr val="black"/>
                </a:solidFill>
                <a:hlinkClick r:id="rId2"/>
              </a:rPr>
              <a:t>www.mwekawildlife.ac.tz</a:t>
            </a:r>
            <a:endParaRPr lang="en-ZA" dirty="0"/>
          </a:p>
        </p:txBody>
      </p:sp>
    </p:spTree>
    <p:extLst>
      <p:ext uri="{BB962C8B-B14F-4D97-AF65-F5344CB8AC3E}">
        <p14:creationId xmlns:p14="http://schemas.microsoft.com/office/powerpoint/2010/main" val="2075218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ZA" b="1" dirty="0" smtClean="0">
                <a:effectLst>
                  <a:outerShdw blurRad="38100" dist="38100" dir="2700000" algn="tl">
                    <a:srgbClr val="000000">
                      <a:alpha val="43137"/>
                    </a:srgbClr>
                  </a:outerShdw>
                </a:effectLst>
              </a:rPr>
              <a:t>Bachelor Degree in Wildlife Management</a:t>
            </a:r>
            <a:endParaRPr lang="en-ZA"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normAutofit fontScale="92500" lnSpcReduction="10000"/>
          </a:bodyPr>
          <a:lstStyle/>
          <a:p>
            <a:r>
              <a:rPr lang="en-ZA" dirty="0" smtClean="0"/>
              <a:t>Key content: Wildlife Management, Biodiversity Assessments, Protected Area Planning, Protected Area Management</a:t>
            </a:r>
          </a:p>
          <a:p>
            <a:r>
              <a:rPr lang="en-ZA" dirty="0" smtClean="0"/>
              <a:t>Offered by: College of African Wildlife Management, </a:t>
            </a:r>
            <a:r>
              <a:rPr lang="en-ZA" dirty="0" err="1" smtClean="0"/>
              <a:t>Mweka</a:t>
            </a:r>
            <a:endParaRPr lang="en-ZA" dirty="0" smtClean="0"/>
          </a:p>
          <a:p>
            <a:r>
              <a:rPr lang="en-ZA" dirty="0" smtClean="0"/>
              <a:t>Duration: Three Years Full Time, 5 Years Part Time</a:t>
            </a:r>
          </a:p>
          <a:p>
            <a:pPr lvl="0"/>
            <a:r>
              <a:rPr lang="en-ZA" dirty="0" smtClean="0"/>
              <a:t>Next intake: October 2017</a:t>
            </a:r>
          </a:p>
          <a:p>
            <a:r>
              <a:rPr lang="en-ZA" dirty="0" smtClean="0"/>
              <a:t>Recognition: Bachelor Degree</a:t>
            </a:r>
          </a:p>
          <a:p>
            <a:r>
              <a:rPr lang="en-ZA" dirty="0" smtClean="0"/>
              <a:t>Audience: PA Managers/Wardens, Game Ranchers</a:t>
            </a:r>
          </a:p>
          <a:p>
            <a:r>
              <a:rPr lang="en-ZA" dirty="0" smtClean="0"/>
              <a:t>Cost: &lt;indicate cost for the course&gt;</a:t>
            </a:r>
          </a:p>
          <a:p>
            <a:pPr lvl="0"/>
            <a:r>
              <a:rPr lang="en-ZA" dirty="0" smtClean="0"/>
              <a:t>Location: </a:t>
            </a:r>
            <a:r>
              <a:rPr lang="en-ZA" dirty="0" err="1" smtClean="0"/>
              <a:t>Mweka</a:t>
            </a:r>
            <a:r>
              <a:rPr lang="en-ZA" dirty="0" smtClean="0"/>
              <a:t>, Moshi – Tanzania</a:t>
            </a:r>
          </a:p>
          <a:p>
            <a:pPr lvl="0"/>
            <a:r>
              <a:rPr lang="en-ZA" dirty="0" smtClean="0"/>
              <a:t>Link: </a:t>
            </a:r>
            <a:r>
              <a:rPr lang="en-ZA" dirty="0">
                <a:solidFill>
                  <a:prstClr val="black"/>
                </a:solidFill>
                <a:hlinkClick r:id="rId2"/>
              </a:rPr>
              <a:t>www.mwekawildlife.ac.tz</a:t>
            </a:r>
            <a:endParaRPr lang="en-ZA" dirty="0"/>
          </a:p>
        </p:txBody>
      </p:sp>
    </p:spTree>
    <p:extLst>
      <p:ext uri="{BB962C8B-B14F-4D97-AF65-F5344CB8AC3E}">
        <p14:creationId xmlns:p14="http://schemas.microsoft.com/office/powerpoint/2010/main" val="4205039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ZA" b="1" dirty="0" smtClean="0">
                <a:effectLst>
                  <a:outerShdw blurRad="38100" dist="38100" dir="2700000" algn="tl">
                    <a:srgbClr val="000000">
                      <a:alpha val="43137"/>
                    </a:srgbClr>
                  </a:outerShdw>
                </a:effectLst>
              </a:rPr>
              <a:t>Bachelor Degree in Wildlife Tourism</a:t>
            </a:r>
            <a:endParaRPr lang="en-ZA"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normAutofit fontScale="92500" lnSpcReduction="10000"/>
          </a:bodyPr>
          <a:lstStyle/>
          <a:p>
            <a:pPr lvl="0"/>
            <a:r>
              <a:rPr lang="en-ZA" dirty="0">
                <a:solidFill>
                  <a:prstClr val="black"/>
                </a:solidFill>
              </a:rPr>
              <a:t>Key content: </a:t>
            </a:r>
            <a:r>
              <a:rPr lang="en-ZA" dirty="0" smtClean="0">
                <a:solidFill>
                  <a:prstClr val="black"/>
                </a:solidFill>
              </a:rPr>
              <a:t>Nature-Based Tourism Management, Tourism </a:t>
            </a:r>
            <a:r>
              <a:rPr lang="en-ZA" dirty="0">
                <a:solidFill>
                  <a:prstClr val="black"/>
                </a:solidFill>
              </a:rPr>
              <a:t>Planning, </a:t>
            </a:r>
            <a:r>
              <a:rPr lang="en-ZA" dirty="0" smtClean="0">
                <a:solidFill>
                  <a:prstClr val="black"/>
                </a:solidFill>
              </a:rPr>
              <a:t>Destination Marketing and Management, </a:t>
            </a:r>
            <a:endParaRPr lang="en-ZA" dirty="0">
              <a:solidFill>
                <a:prstClr val="black"/>
              </a:solidFill>
            </a:endParaRPr>
          </a:p>
          <a:p>
            <a:pPr lvl="0"/>
            <a:r>
              <a:rPr lang="en-ZA" dirty="0">
                <a:solidFill>
                  <a:prstClr val="black"/>
                </a:solidFill>
              </a:rPr>
              <a:t>Offered by: College of African Wildlife Management, </a:t>
            </a:r>
            <a:r>
              <a:rPr lang="en-ZA" dirty="0" err="1">
                <a:solidFill>
                  <a:prstClr val="black"/>
                </a:solidFill>
              </a:rPr>
              <a:t>Mweka</a:t>
            </a:r>
            <a:endParaRPr lang="en-ZA" dirty="0">
              <a:solidFill>
                <a:prstClr val="black"/>
              </a:solidFill>
            </a:endParaRPr>
          </a:p>
          <a:p>
            <a:pPr lvl="0"/>
            <a:r>
              <a:rPr lang="en-ZA" dirty="0">
                <a:solidFill>
                  <a:prstClr val="black"/>
                </a:solidFill>
              </a:rPr>
              <a:t>Duration: Three Years Full Time, 5 Years Part Time</a:t>
            </a:r>
          </a:p>
          <a:p>
            <a:pPr lvl="0"/>
            <a:r>
              <a:rPr lang="en-ZA" dirty="0">
                <a:solidFill>
                  <a:prstClr val="black"/>
                </a:solidFill>
              </a:rPr>
              <a:t>Next intake: October 2017</a:t>
            </a:r>
          </a:p>
          <a:p>
            <a:pPr lvl="0"/>
            <a:r>
              <a:rPr lang="en-ZA" dirty="0">
                <a:solidFill>
                  <a:prstClr val="black"/>
                </a:solidFill>
              </a:rPr>
              <a:t>Recognition: Bachelor Degree</a:t>
            </a:r>
          </a:p>
          <a:p>
            <a:pPr lvl="0"/>
            <a:r>
              <a:rPr lang="en-ZA" dirty="0">
                <a:solidFill>
                  <a:prstClr val="black"/>
                </a:solidFill>
              </a:rPr>
              <a:t>Audience: PA Managers/Wardens, </a:t>
            </a:r>
            <a:r>
              <a:rPr lang="en-ZA" dirty="0" smtClean="0">
                <a:solidFill>
                  <a:prstClr val="black"/>
                </a:solidFill>
              </a:rPr>
              <a:t>Tourism </a:t>
            </a:r>
            <a:r>
              <a:rPr lang="en-ZA" dirty="0" err="1" smtClean="0">
                <a:solidFill>
                  <a:prstClr val="black"/>
                </a:solidFill>
              </a:rPr>
              <a:t>Enterpreneurs</a:t>
            </a:r>
            <a:endParaRPr lang="en-ZA" dirty="0">
              <a:solidFill>
                <a:prstClr val="black"/>
              </a:solidFill>
            </a:endParaRPr>
          </a:p>
          <a:p>
            <a:pPr lvl="0"/>
            <a:r>
              <a:rPr lang="en-ZA" dirty="0">
                <a:solidFill>
                  <a:prstClr val="black"/>
                </a:solidFill>
              </a:rPr>
              <a:t>Cost: &lt;indicate cost for the course&gt;</a:t>
            </a:r>
          </a:p>
          <a:p>
            <a:pPr lvl="0"/>
            <a:r>
              <a:rPr lang="en-ZA" dirty="0">
                <a:solidFill>
                  <a:prstClr val="black"/>
                </a:solidFill>
              </a:rPr>
              <a:t>Location: </a:t>
            </a:r>
            <a:r>
              <a:rPr lang="en-ZA" dirty="0" err="1">
                <a:solidFill>
                  <a:prstClr val="black"/>
                </a:solidFill>
              </a:rPr>
              <a:t>Mweka</a:t>
            </a:r>
            <a:r>
              <a:rPr lang="en-ZA" dirty="0">
                <a:solidFill>
                  <a:prstClr val="black"/>
                </a:solidFill>
              </a:rPr>
              <a:t>, Moshi – Tanzania</a:t>
            </a:r>
          </a:p>
          <a:p>
            <a:pPr lvl="0"/>
            <a:r>
              <a:rPr lang="en-ZA" dirty="0">
                <a:solidFill>
                  <a:prstClr val="black"/>
                </a:solidFill>
              </a:rPr>
              <a:t>Link: </a:t>
            </a:r>
            <a:r>
              <a:rPr lang="en-ZA" dirty="0">
                <a:solidFill>
                  <a:prstClr val="black"/>
                </a:solidFill>
                <a:hlinkClick r:id="rId2"/>
              </a:rPr>
              <a:t>www.mwekawildlife.ac.tz</a:t>
            </a:r>
            <a:endParaRPr lang="en-ZA" dirty="0"/>
          </a:p>
        </p:txBody>
      </p:sp>
    </p:spTree>
    <p:extLst>
      <p:ext uri="{BB962C8B-B14F-4D97-AF65-F5344CB8AC3E}">
        <p14:creationId xmlns:p14="http://schemas.microsoft.com/office/powerpoint/2010/main" val="4052029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Ordinary Diploma – Wildlife Management</a:t>
            </a:r>
            <a:endParaRPr lang="sw-K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lvl="0"/>
            <a:r>
              <a:rPr lang="en-ZA" sz="2600" dirty="0">
                <a:solidFill>
                  <a:prstClr val="black"/>
                </a:solidFill>
              </a:rPr>
              <a:t>Key content: Wildlife Management, Biodiversity Assessments, Protected Area Planning, Protected Area </a:t>
            </a:r>
            <a:r>
              <a:rPr lang="en-ZA" sz="2600" dirty="0" smtClean="0">
                <a:solidFill>
                  <a:prstClr val="black"/>
                </a:solidFill>
              </a:rPr>
              <a:t>Management, Wildlife Law-enforcement, Patrol Skills</a:t>
            </a:r>
            <a:endParaRPr lang="en-ZA" sz="2600" dirty="0">
              <a:solidFill>
                <a:prstClr val="black"/>
              </a:solidFill>
            </a:endParaRPr>
          </a:p>
          <a:p>
            <a:pPr lvl="0"/>
            <a:r>
              <a:rPr lang="en-ZA" sz="2600" dirty="0">
                <a:solidFill>
                  <a:prstClr val="black"/>
                </a:solidFill>
              </a:rPr>
              <a:t>Offered by: College of African Wildlife Management, </a:t>
            </a:r>
            <a:r>
              <a:rPr lang="en-ZA" sz="2600" dirty="0" err="1">
                <a:solidFill>
                  <a:prstClr val="black"/>
                </a:solidFill>
              </a:rPr>
              <a:t>Mweka</a:t>
            </a:r>
            <a:endParaRPr lang="en-ZA" sz="2600" dirty="0">
              <a:solidFill>
                <a:prstClr val="black"/>
              </a:solidFill>
            </a:endParaRPr>
          </a:p>
          <a:p>
            <a:pPr lvl="0"/>
            <a:r>
              <a:rPr lang="en-ZA" sz="2600" dirty="0">
                <a:solidFill>
                  <a:prstClr val="black"/>
                </a:solidFill>
              </a:rPr>
              <a:t>Duration: </a:t>
            </a:r>
            <a:r>
              <a:rPr lang="en-ZA" sz="2600" dirty="0" smtClean="0">
                <a:solidFill>
                  <a:prstClr val="black"/>
                </a:solidFill>
              </a:rPr>
              <a:t>Two Years </a:t>
            </a:r>
            <a:r>
              <a:rPr lang="en-ZA" sz="2600" dirty="0">
                <a:solidFill>
                  <a:prstClr val="black"/>
                </a:solidFill>
              </a:rPr>
              <a:t>Full Time, 5 Years Part Time</a:t>
            </a:r>
          </a:p>
          <a:p>
            <a:pPr lvl="0"/>
            <a:r>
              <a:rPr lang="en-ZA" sz="2600" dirty="0">
                <a:solidFill>
                  <a:prstClr val="black"/>
                </a:solidFill>
              </a:rPr>
              <a:t>Next intake: </a:t>
            </a:r>
            <a:r>
              <a:rPr lang="en-ZA" sz="2600" dirty="0" smtClean="0">
                <a:solidFill>
                  <a:prstClr val="black"/>
                </a:solidFill>
              </a:rPr>
              <a:t>August 2017</a:t>
            </a:r>
            <a:endParaRPr lang="en-ZA" sz="2600" dirty="0">
              <a:solidFill>
                <a:prstClr val="black"/>
              </a:solidFill>
            </a:endParaRPr>
          </a:p>
          <a:p>
            <a:pPr lvl="0"/>
            <a:r>
              <a:rPr lang="en-ZA" sz="2600" dirty="0">
                <a:solidFill>
                  <a:prstClr val="black"/>
                </a:solidFill>
              </a:rPr>
              <a:t>Recognition: </a:t>
            </a:r>
            <a:r>
              <a:rPr lang="en-ZA" sz="2600" dirty="0" smtClean="0">
                <a:solidFill>
                  <a:prstClr val="black"/>
                </a:solidFill>
              </a:rPr>
              <a:t>Diploma</a:t>
            </a:r>
            <a:endParaRPr lang="en-ZA" sz="2600" dirty="0">
              <a:solidFill>
                <a:prstClr val="black"/>
              </a:solidFill>
            </a:endParaRPr>
          </a:p>
          <a:p>
            <a:pPr lvl="0"/>
            <a:r>
              <a:rPr lang="en-ZA" sz="2600" dirty="0">
                <a:solidFill>
                  <a:prstClr val="black"/>
                </a:solidFill>
              </a:rPr>
              <a:t>Audience: PA </a:t>
            </a:r>
            <a:r>
              <a:rPr lang="en-ZA" sz="2600" dirty="0" smtClean="0">
                <a:solidFill>
                  <a:prstClr val="black"/>
                </a:solidFill>
              </a:rPr>
              <a:t>Rangers/Wardens</a:t>
            </a:r>
            <a:r>
              <a:rPr lang="en-ZA" sz="2600" dirty="0">
                <a:solidFill>
                  <a:prstClr val="black"/>
                </a:solidFill>
              </a:rPr>
              <a:t>, </a:t>
            </a:r>
            <a:r>
              <a:rPr lang="en-ZA" sz="2600" dirty="0" smtClean="0">
                <a:solidFill>
                  <a:prstClr val="black"/>
                </a:solidFill>
              </a:rPr>
              <a:t>Tourism Officers, Tour guides, Community Based PA/Tourism Officers, Game Scouts</a:t>
            </a:r>
            <a:endParaRPr lang="en-ZA" sz="2600" dirty="0">
              <a:solidFill>
                <a:prstClr val="black"/>
              </a:solidFill>
            </a:endParaRPr>
          </a:p>
          <a:p>
            <a:pPr lvl="0"/>
            <a:r>
              <a:rPr lang="en-ZA" sz="2600" dirty="0">
                <a:solidFill>
                  <a:prstClr val="black"/>
                </a:solidFill>
              </a:rPr>
              <a:t>Cost: &lt;indicate cost for the course&gt;</a:t>
            </a:r>
          </a:p>
          <a:p>
            <a:pPr lvl="0"/>
            <a:r>
              <a:rPr lang="en-ZA" sz="2600" dirty="0">
                <a:solidFill>
                  <a:prstClr val="black"/>
                </a:solidFill>
              </a:rPr>
              <a:t>Location: </a:t>
            </a:r>
            <a:r>
              <a:rPr lang="en-ZA" sz="2600" dirty="0" err="1">
                <a:solidFill>
                  <a:prstClr val="black"/>
                </a:solidFill>
              </a:rPr>
              <a:t>Mweka</a:t>
            </a:r>
            <a:r>
              <a:rPr lang="en-ZA" sz="2600" dirty="0">
                <a:solidFill>
                  <a:prstClr val="black"/>
                </a:solidFill>
              </a:rPr>
              <a:t>, Moshi – Tanzania</a:t>
            </a:r>
          </a:p>
          <a:p>
            <a:pPr lvl="0"/>
            <a:r>
              <a:rPr lang="en-ZA" sz="2600" dirty="0">
                <a:solidFill>
                  <a:prstClr val="black"/>
                </a:solidFill>
              </a:rPr>
              <a:t>Link: </a:t>
            </a:r>
            <a:r>
              <a:rPr lang="en-ZA" sz="2600" dirty="0">
                <a:solidFill>
                  <a:prstClr val="black"/>
                </a:solidFill>
                <a:hlinkClick r:id="rId2"/>
              </a:rPr>
              <a:t>www.mwekawildlife.ac.tz</a:t>
            </a:r>
            <a:endParaRPr lang="sw-KE" dirty="0"/>
          </a:p>
        </p:txBody>
      </p:sp>
    </p:spTree>
    <p:extLst>
      <p:ext uri="{BB962C8B-B14F-4D97-AF65-F5344CB8AC3E}">
        <p14:creationId xmlns:p14="http://schemas.microsoft.com/office/powerpoint/2010/main" val="2645448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Ordinary Diploma – Wildlife Tourism</a:t>
            </a:r>
            <a:endParaRPr lang="sw-K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lvl="0"/>
            <a:r>
              <a:rPr lang="en-ZA" sz="2600" dirty="0">
                <a:solidFill>
                  <a:prstClr val="black"/>
                </a:solidFill>
              </a:rPr>
              <a:t>Key content: Wildlife </a:t>
            </a:r>
            <a:r>
              <a:rPr lang="en-ZA" sz="2600" dirty="0" smtClean="0">
                <a:solidFill>
                  <a:prstClr val="black"/>
                </a:solidFill>
              </a:rPr>
              <a:t>Tourism, Customer Care, Guiding, Resource Interpretation, </a:t>
            </a:r>
            <a:endParaRPr lang="en-ZA" sz="2600" dirty="0">
              <a:solidFill>
                <a:prstClr val="black"/>
              </a:solidFill>
            </a:endParaRPr>
          </a:p>
          <a:p>
            <a:pPr lvl="0"/>
            <a:r>
              <a:rPr lang="en-ZA" sz="2600" dirty="0">
                <a:solidFill>
                  <a:prstClr val="black"/>
                </a:solidFill>
              </a:rPr>
              <a:t>Offered by: College of African Wildlife Management, </a:t>
            </a:r>
            <a:r>
              <a:rPr lang="en-ZA" sz="2600" dirty="0" err="1">
                <a:solidFill>
                  <a:prstClr val="black"/>
                </a:solidFill>
              </a:rPr>
              <a:t>Mweka</a:t>
            </a:r>
            <a:endParaRPr lang="en-ZA" sz="2600" dirty="0">
              <a:solidFill>
                <a:prstClr val="black"/>
              </a:solidFill>
            </a:endParaRPr>
          </a:p>
          <a:p>
            <a:pPr lvl="0"/>
            <a:r>
              <a:rPr lang="en-ZA" sz="2600" dirty="0">
                <a:solidFill>
                  <a:prstClr val="black"/>
                </a:solidFill>
              </a:rPr>
              <a:t>Duration: </a:t>
            </a:r>
            <a:r>
              <a:rPr lang="en-ZA" sz="2600" dirty="0" smtClean="0">
                <a:solidFill>
                  <a:prstClr val="black"/>
                </a:solidFill>
              </a:rPr>
              <a:t>Two Years </a:t>
            </a:r>
            <a:r>
              <a:rPr lang="en-ZA" sz="2600" dirty="0">
                <a:solidFill>
                  <a:prstClr val="black"/>
                </a:solidFill>
              </a:rPr>
              <a:t>Full Time, 5 Years Part Time</a:t>
            </a:r>
          </a:p>
          <a:p>
            <a:pPr lvl="0"/>
            <a:r>
              <a:rPr lang="en-ZA" sz="2600" dirty="0">
                <a:solidFill>
                  <a:prstClr val="black"/>
                </a:solidFill>
              </a:rPr>
              <a:t>Next intake: </a:t>
            </a:r>
            <a:r>
              <a:rPr lang="en-ZA" sz="2600" dirty="0" smtClean="0">
                <a:solidFill>
                  <a:prstClr val="black"/>
                </a:solidFill>
              </a:rPr>
              <a:t>August 2017</a:t>
            </a:r>
            <a:endParaRPr lang="en-ZA" sz="2600" dirty="0">
              <a:solidFill>
                <a:prstClr val="black"/>
              </a:solidFill>
            </a:endParaRPr>
          </a:p>
          <a:p>
            <a:pPr lvl="0"/>
            <a:r>
              <a:rPr lang="en-ZA" sz="2600" dirty="0">
                <a:solidFill>
                  <a:prstClr val="black"/>
                </a:solidFill>
              </a:rPr>
              <a:t>Recognition: </a:t>
            </a:r>
            <a:r>
              <a:rPr lang="en-ZA" sz="2600" dirty="0" smtClean="0">
                <a:solidFill>
                  <a:prstClr val="black"/>
                </a:solidFill>
              </a:rPr>
              <a:t>Diploma</a:t>
            </a:r>
            <a:endParaRPr lang="en-ZA" sz="2600" dirty="0">
              <a:solidFill>
                <a:prstClr val="black"/>
              </a:solidFill>
            </a:endParaRPr>
          </a:p>
          <a:p>
            <a:pPr lvl="0"/>
            <a:r>
              <a:rPr lang="en-ZA" sz="2600" dirty="0">
                <a:solidFill>
                  <a:prstClr val="black"/>
                </a:solidFill>
              </a:rPr>
              <a:t>Audience: PA </a:t>
            </a:r>
            <a:r>
              <a:rPr lang="en-ZA" sz="2600" dirty="0" smtClean="0">
                <a:solidFill>
                  <a:prstClr val="black"/>
                </a:solidFill>
              </a:rPr>
              <a:t>Rangers/Wardens</a:t>
            </a:r>
            <a:r>
              <a:rPr lang="en-ZA" sz="2600" dirty="0">
                <a:solidFill>
                  <a:prstClr val="black"/>
                </a:solidFill>
              </a:rPr>
              <a:t>, Game </a:t>
            </a:r>
            <a:r>
              <a:rPr lang="en-ZA" sz="2600" dirty="0" smtClean="0">
                <a:solidFill>
                  <a:prstClr val="black"/>
                </a:solidFill>
              </a:rPr>
              <a:t>Ranchers, Community Based PA Officers, Game Scouts</a:t>
            </a:r>
            <a:endParaRPr lang="en-ZA" sz="2600" dirty="0">
              <a:solidFill>
                <a:prstClr val="black"/>
              </a:solidFill>
            </a:endParaRPr>
          </a:p>
          <a:p>
            <a:pPr lvl="0"/>
            <a:r>
              <a:rPr lang="en-ZA" sz="2600" dirty="0">
                <a:solidFill>
                  <a:prstClr val="black"/>
                </a:solidFill>
              </a:rPr>
              <a:t>Cost: &lt;indicate cost for the course&gt;</a:t>
            </a:r>
          </a:p>
          <a:p>
            <a:pPr lvl="0"/>
            <a:r>
              <a:rPr lang="en-ZA" sz="2600" dirty="0">
                <a:solidFill>
                  <a:prstClr val="black"/>
                </a:solidFill>
              </a:rPr>
              <a:t>Location: </a:t>
            </a:r>
            <a:r>
              <a:rPr lang="en-ZA" sz="2600" dirty="0" err="1">
                <a:solidFill>
                  <a:prstClr val="black"/>
                </a:solidFill>
              </a:rPr>
              <a:t>Mweka</a:t>
            </a:r>
            <a:r>
              <a:rPr lang="en-ZA" sz="2600" dirty="0">
                <a:solidFill>
                  <a:prstClr val="black"/>
                </a:solidFill>
              </a:rPr>
              <a:t>, Moshi – Tanzania</a:t>
            </a:r>
          </a:p>
          <a:p>
            <a:pPr lvl="0"/>
            <a:r>
              <a:rPr lang="en-ZA" sz="2600" dirty="0">
                <a:solidFill>
                  <a:prstClr val="black"/>
                </a:solidFill>
              </a:rPr>
              <a:t>Link: </a:t>
            </a:r>
            <a:r>
              <a:rPr lang="en-ZA" sz="2600" dirty="0">
                <a:solidFill>
                  <a:prstClr val="black"/>
                </a:solidFill>
                <a:hlinkClick r:id="rId2"/>
              </a:rPr>
              <a:t>www.mwekawildlife.ac.tz</a:t>
            </a:r>
            <a:endParaRPr lang="sw-KE" dirty="0"/>
          </a:p>
        </p:txBody>
      </p:sp>
    </p:spTree>
    <p:extLst>
      <p:ext uri="{BB962C8B-B14F-4D97-AF65-F5344CB8AC3E}">
        <p14:creationId xmlns:p14="http://schemas.microsoft.com/office/powerpoint/2010/main" val="2483644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Basic Certificate in Wildlife Management </a:t>
            </a:r>
            <a:endParaRPr lang="sw-K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lvl="0"/>
            <a:r>
              <a:rPr lang="en-ZA" sz="2600" dirty="0">
                <a:solidFill>
                  <a:prstClr val="black"/>
                </a:solidFill>
              </a:rPr>
              <a:t>Key content: Wildlife Management, </a:t>
            </a:r>
            <a:r>
              <a:rPr lang="en-ZA" sz="2600" dirty="0" smtClean="0">
                <a:solidFill>
                  <a:prstClr val="black"/>
                </a:solidFill>
              </a:rPr>
              <a:t>Resource Identification, Ecological Data Collection, Paramilitary Techniques, Law enforcement, Anti Poaching Techniques</a:t>
            </a:r>
          </a:p>
          <a:p>
            <a:pPr lvl="0"/>
            <a:r>
              <a:rPr lang="en-ZA" sz="2600" dirty="0" smtClean="0">
                <a:solidFill>
                  <a:prstClr val="black"/>
                </a:solidFill>
              </a:rPr>
              <a:t>Offered </a:t>
            </a:r>
            <a:r>
              <a:rPr lang="en-ZA" sz="2600" dirty="0">
                <a:solidFill>
                  <a:prstClr val="black"/>
                </a:solidFill>
              </a:rPr>
              <a:t>by: College of African Wildlife Management, </a:t>
            </a:r>
            <a:r>
              <a:rPr lang="en-ZA" sz="2600" dirty="0" err="1">
                <a:solidFill>
                  <a:prstClr val="black"/>
                </a:solidFill>
              </a:rPr>
              <a:t>Mweka</a:t>
            </a:r>
            <a:endParaRPr lang="en-ZA" sz="2600" dirty="0">
              <a:solidFill>
                <a:prstClr val="black"/>
              </a:solidFill>
            </a:endParaRPr>
          </a:p>
          <a:p>
            <a:pPr lvl="0"/>
            <a:r>
              <a:rPr lang="en-ZA" sz="2600" dirty="0">
                <a:solidFill>
                  <a:prstClr val="black"/>
                </a:solidFill>
              </a:rPr>
              <a:t>Duration: </a:t>
            </a:r>
            <a:r>
              <a:rPr lang="en-ZA" sz="2600" dirty="0" smtClean="0">
                <a:solidFill>
                  <a:prstClr val="black"/>
                </a:solidFill>
              </a:rPr>
              <a:t>One Year </a:t>
            </a:r>
            <a:r>
              <a:rPr lang="en-ZA" sz="2600" dirty="0">
                <a:solidFill>
                  <a:prstClr val="black"/>
                </a:solidFill>
              </a:rPr>
              <a:t>Full Time, </a:t>
            </a:r>
            <a:r>
              <a:rPr lang="en-ZA" sz="2600" dirty="0" smtClean="0">
                <a:solidFill>
                  <a:prstClr val="black"/>
                </a:solidFill>
              </a:rPr>
              <a:t>3Years </a:t>
            </a:r>
            <a:r>
              <a:rPr lang="en-ZA" sz="2600" dirty="0">
                <a:solidFill>
                  <a:prstClr val="black"/>
                </a:solidFill>
              </a:rPr>
              <a:t>Part Time</a:t>
            </a:r>
          </a:p>
          <a:p>
            <a:pPr lvl="0"/>
            <a:r>
              <a:rPr lang="en-ZA" sz="2600" dirty="0">
                <a:solidFill>
                  <a:prstClr val="black"/>
                </a:solidFill>
              </a:rPr>
              <a:t>Next intake: </a:t>
            </a:r>
            <a:r>
              <a:rPr lang="en-ZA" sz="2600" dirty="0" smtClean="0">
                <a:solidFill>
                  <a:prstClr val="black"/>
                </a:solidFill>
              </a:rPr>
              <a:t>August 2017</a:t>
            </a:r>
            <a:endParaRPr lang="en-ZA" sz="2600" dirty="0">
              <a:solidFill>
                <a:prstClr val="black"/>
              </a:solidFill>
            </a:endParaRPr>
          </a:p>
          <a:p>
            <a:pPr lvl="0"/>
            <a:r>
              <a:rPr lang="en-ZA" sz="2600" dirty="0">
                <a:solidFill>
                  <a:prstClr val="black"/>
                </a:solidFill>
              </a:rPr>
              <a:t>Recognition: </a:t>
            </a:r>
            <a:r>
              <a:rPr lang="en-ZA" sz="2600" dirty="0" smtClean="0">
                <a:solidFill>
                  <a:prstClr val="black"/>
                </a:solidFill>
              </a:rPr>
              <a:t>Basic Certificate</a:t>
            </a:r>
            <a:endParaRPr lang="en-ZA" sz="2600" dirty="0">
              <a:solidFill>
                <a:prstClr val="black"/>
              </a:solidFill>
            </a:endParaRPr>
          </a:p>
          <a:p>
            <a:pPr lvl="0"/>
            <a:r>
              <a:rPr lang="en-ZA" sz="2600" dirty="0">
                <a:solidFill>
                  <a:prstClr val="black"/>
                </a:solidFill>
              </a:rPr>
              <a:t>Audience: </a:t>
            </a:r>
            <a:r>
              <a:rPr lang="en-ZA" sz="2600" dirty="0" smtClean="0">
                <a:solidFill>
                  <a:prstClr val="black"/>
                </a:solidFill>
              </a:rPr>
              <a:t>Game Scouts, Wildlife Rangers, Game Ranch Employees</a:t>
            </a:r>
          </a:p>
          <a:p>
            <a:pPr lvl="0"/>
            <a:r>
              <a:rPr lang="en-ZA" sz="2600" dirty="0" smtClean="0">
                <a:solidFill>
                  <a:prstClr val="black"/>
                </a:solidFill>
              </a:rPr>
              <a:t>Location</a:t>
            </a:r>
            <a:r>
              <a:rPr lang="en-ZA" sz="2600" dirty="0">
                <a:solidFill>
                  <a:prstClr val="black"/>
                </a:solidFill>
              </a:rPr>
              <a:t>: </a:t>
            </a:r>
            <a:r>
              <a:rPr lang="en-ZA" sz="2600" dirty="0" err="1">
                <a:solidFill>
                  <a:prstClr val="black"/>
                </a:solidFill>
              </a:rPr>
              <a:t>Mweka</a:t>
            </a:r>
            <a:r>
              <a:rPr lang="en-ZA" sz="2600" dirty="0">
                <a:solidFill>
                  <a:prstClr val="black"/>
                </a:solidFill>
              </a:rPr>
              <a:t>, Moshi – Tanzania</a:t>
            </a:r>
          </a:p>
          <a:p>
            <a:pPr lvl="0"/>
            <a:r>
              <a:rPr lang="en-ZA" sz="2600" dirty="0">
                <a:solidFill>
                  <a:prstClr val="black"/>
                </a:solidFill>
              </a:rPr>
              <a:t>Link: </a:t>
            </a:r>
            <a:r>
              <a:rPr lang="en-ZA" sz="2600" dirty="0">
                <a:solidFill>
                  <a:prstClr val="black"/>
                </a:solidFill>
                <a:hlinkClick r:id="rId2"/>
              </a:rPr>
              <a:t>www.mwekawildlife.ac.tz</a:t>
            </a:r>
            <a:endParaRPr lang="en-ZA" sz="2600" dirty="0">
              <a:solidFill>
                <a:prstClr val="black"/>
              </a:solidFill>
            </a:endParaRPr>
          </a:p>
          <a:p>
            <a:endParaRPr lang="sw-KE" dirty="0"/>
          </a:p>
        </p:txBody>
      </p:sp>
    </p:spTree>
    <p:extLst>
      <p:ext uri="{BB962C8B-B14F-4D97-AF65-F5344CB8AC3E}">
        <p14:creationId xmlns:p14="http://schemas.microsoft.com/office/powerpoint/2010/main" val="674772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Basic Certificate in Wildlife Tourism</a:t>
            </a:r>
            <a:endParaRPr lang="sw-K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0"/>
            <a:r>
              <a:rPr lang="en-ZA" sz="2600" dirty="0">
                <a:solidFill>
                  <a:prstClr val="black"/>
                </a:solidFill>
              </a:rPr>
              <a:t>Key content: Wildlife </a:t>
            </a:r>
            <a:r>
              <a:rPr lang="en-ZA" sz="2600" dirty="0" smtClean="0">
                <a:solidFill>
                  <a:prstClr val="black"/>
                </a:solidFill>
              </a:rPr>
              <a:t>Tourism, Resource Interpretation, Tour Guiding, Paramilitary Techniques, Customer Care</a:t>
            </a:r>
          </a:p>
          <a:p>
            <a:pPr lvl="0"/>
            <a:r>
              <a:rPr lang="en-ZA" sz="2600" dirty="0" smtClean="0">
                <a:solidFill>
                  <a:prstClr val="black"/>
                </a:solidFill>
              </a:rPr>
              <a:t>Offered </a:t>
            </a:r>
            <a:r>
              <a:rPr lang="en-ZA" sz="2600" dirty="0">
                <a:solidFill>
                  <a:prstClr val="black"/>
                </a:solidFill>
              </a:rPr>
              <a:t>by: College of African Wildlife Management, </a:t>
            </a:r>
            <a:r>
              <a:rPr lang="en-ZA" sz="2600" dirty="0" err="1">
                <a:solidFill>
                  <a:prstClr val="black"/>
                </a:solidFill>
              </a:rPr>
              <a:t>Mweka</a:t>
            </a:r>
            <a:endParaRPr lang="en-ZA" sz="2600" dirty="0">
              <a:solidFill>
                <a:prstClr val="black"/>
              </a:solidFill>
            </a:endParaRPr>
          </a:p>
          <a:p>
            <a:pPr lvl="0"/>
            <a:r>
              <a:rPr lang="en-ZA" sz="2600" dirty="0">
                <a:solidFill>
                  <a:prstClr val="black"/>
                </a:solidFill>
              </a:rPr>
              <a:t>Duration: </a:t>
            </a:r>
            <a:r>
              <a:rPr lang="en-ZA" sz="2600" dirty="0" smtClean="0">
                <a:solidFill>
                  <a:prstClr val="black"/>
                </a:solidFill>
              </a:rPr>
              <a:t>One Year </a:t>
            </a:r>
            <a:r>
              <a:rPr lang="en-ZA" sz="2600" dirty="0">
                <a:solidFill>
                  <a:prstClr val="black"/>
                </a:solidFill>
              </a:rPr>
              <a:t>Full Time, </a:t>
            </a:r>
            <a:r>
              <a:rPr lang="en-ZA" sz="2600" dirty="0" smtClean="0">
                <a:solidFill>
                  <a:prstClr val="black"/>
                </a:solidFill>
              </a:rPr>
              <a:t>3Years </a:t>
            </a:r>
            <a:r>
              <a:rPr lang="en-ZA" sz="2600" dirty="0">
                <a:solidFill>
                  <a:prstClr val="black"/>
                </a:solidFill>
              </a:rPr>
              <a:t>Part Time</a:t>
            </a:r>
          </a:p>
          <a:p>
            <a:pPr lvl="0"/>
            <a:r>
              <a:rPr lang="en-ZA" sz="2600" dirty="0">
                <a:solidFill>
                  <a:prstClr val="black"/>
                </a:solidFill>
              </a:rPr>
              <a:t>Next intake: </a:t>
            </a:r>
            <a:r>
              <a:rPr lang="en-ZA" sz="2600" dirty="0" smtClean="0">
                <a:solidFill>
                  <a:prstClr val="black"/>
                </a:solidFill>
              </a:rPr>
              <a:t>August 2017</a:t>
            </a:r>
            <a:endParaRPr lang="en-ZA" sz="2600" dirty="0">
              <a:solidFill>
                <a:prstClr val="black"/>
              </a:solidFill>
            </a:endParaRPr>
          </a:p>
          <a:p>
            <a:pPr lvl="0"/>
            <a:r>
              <a:rPr lang="en-ZA" sz="2600" dirty="0">
                <a:solidFill>
                  <a:prstClr val="black"/>
                </a:solidFill>
              </a:rPr>
              <a:t>Recognition: </a:t>
            </a:r>
            <a:r>
              <a:rPr lang="en-ZA" sz="2600" dirty="0" smtClean="0">
                <a:solidFill>
                  <a:prstClr val="black"/>
                </a:solidFill>
              </a:rPr>
              <a:t>Basic Certificate</a:t>
            </a:r>
            <a:endParaRPr lang="en-ZA" sz="2600" dirty="0">
              <a:solidFill>
                <a:prstClr val="black"/>
              </a:solidFill>
            </a:endParaRPr>
          </a:p>
          <a:p>
            <a:pPr lvl="0"/>
            <a:r>
              <a:rPr lang="en-ZA" sz="2600" dirty="0">
                <a:solidFill>
                  <a:prstClr val="black"/>
                </a:solidFill>
              </a:rPr>
              <a:t>Audience: </a:t>
            </a:r>
            <a:r>
              <a:rPr lang="en-ZA" sz="2600" dirty="0" smtClean="0">
                <a:solidFill>
                  <a:prstClr val="black"/>
                </a:solidFill>
              </a:rPr>
              <a:t>Game Scouts, Tour Guides, Game Ranch Employees</a:t>
            </a:r>
          </a:p>
          <a:p>
            <a:pPr lvl="0"/>
            <a:r>
              <a:rPr lang="en-ZA" sz="2600" dirty="0" smtClean="0">
                <a:solidFill>
                  <a:prstClr val="black"/>
                </a:solidFill>
              </a:rPr>
              <a:t>Location</a:t>
            </a:r>
            <a:r>
              <a:rPr lang="en-ZA" sz="2600" dirty="0">
                <a:solidFill>
                  <a:prstClr val="black"/>
                </a:solidFill>
              </a:rPr>
              <a:t>: </a:t>
            </a:r>
            <a:r>
              <a:rPr lang="en-ZA" sz="2600" dirty="0" err="1">
                <a:solidFill>
                  <a:prstClr val="black"/>
                </a:solidFill>
              </a:rPr>
              <a:t>Mweka</a:t>
            </a:r>
            <a:r>
              <a:rPr lang="en-ZA" sz="2600" dirty="0">
                <a:solidFill>
                  <a:prstClr val="black"/>
                </a:solidFill>
              </a:rPr>
              <a:t>, Moshi – Tanzania</a:t>
            </a:r>
          </a:p>
          <a:p>
            <a:pPr lvl="0"/>
            <a:r>
              <a:rPr lang="en-ZA" sz="2600" dirty="0">
                <a:solidFill>
                  <a:prstClr val="black"/>
                </a:solidFill>
              </a:rPr>
              <a:t>Link: </a:t>
            </a:r>
            <a:r>
              <a:rPr lang="en-ZA" sz="2600" dirty="0" smtClean="0">
                <a:solidFill>
                  <a:prstClr val="black"/>
                </a:solidFill>
                <a:hlinkClick r:id="rId2"/>
              </a:rPr>
              <a:t>www.mwekawildlife.ac.tz</a:t>
            </a:r>
            <a:r>
              <a:rPr lang="en-ZA" sz="2600" dirty="0" smtClean="0">
                <a:solidFill>
                  <a:prstClr val="black"/>
                </a:solidFill>
              </a:rPr>
              <a:t> </a:t>
            </a:r>
            <a:endParaRPr lang="en-ZA" sz="2600" dirty="0">
              <a:solidFill>
                <a:prstClr val="black"/>
              </a:solidFill>
            </a:endParaRPr>
          </a:p>
          <a:p>
            <a:endParaRPr lang="sw-KE" dirty="0"/>
          </a:p>
        </p:txBody>
      </p:sp>
    </p:spTree>
    <p:extLst>
      <p:ext uri="{BB962C8B-B14F-4D97-AF65-F5344CB8AC3E}">
        <p14:creationId xmlns:p14="http://schemas.microsoft.com/office/powerpoint/2010/main" val="3299032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 y="1610436"/>
            <a:ext cx="2484120" cy="2174771"/>
          </a:xfrm>
        </p:spPr>
        <p:txBody>
          <a:bodyPr>
            <a:normAutofit/>
          </a:bodyPr>
          <a:lstStyle/>
          <a:p>
            <a:pPr algn="ctr"/>
            <a:r>
              <a:rPr lang="en-ZA" b="1" dirty="0" smtClean="0"/>
              <a:t>Careers in TFCAs cont’d</a:t>
            </a:r>
            <a:endParaRPr lang="en-ZA" dirty="0"/>
          </a:p>
        </p:txBody>
      </p:sp>
      <p:graphicFrame>
        <p:nvGraphicFramePr>
          <p:cNvPr id="3" name="Diagram 2"/>
          <p:cNvGraphicFramePr/>
          <p:nvPr>
            <p:extLst/>
          </p:nvPr>
        </p:nvGraphicFramePr>
        <p:xfrm>
          <a:off x="2667000" y="309282"/>
          <a:ext cx="8916296" cy="64745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p:cNvSpPr txBox="1">
            <a:spLocks/>
          </p:cNvSpPr>
          <p:nvPr/>
        </p:nvSpPr>
        <p:spPr>
          <a:xfrm>
            <a:off x="8084933" y="6190113"/>
            <a:ext cx="5112451" cy="5936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ZA" sz="2800" b="1" dirty="0" smtClean="0"/>
              <a:t>NB: not exhaustive!</a:t>
            </a:r>
            <a:endParaRPr lang="en-ZA" sz="2800" dirty="0"/>
          </a:p>
        </p:txBody>
      </p:sp>
    </p:spTree>
    <p:extLst>
      <p:ext uri="{BB962C8B-B14F-4D97-AF65-F5344CB8AC3E}">
        <p14:creationId xmlns:p14="http://schemas.microsoft.com/office/powerpoint/2010/main" val="27187491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Regular Short courses offered at CAWM. </a:t>
            </a:r>
            <a:br>
              <a:rPr lang="en-US" b="1" dirty="0" smtClean="0">
                <a:effectLst>
                  <a:outerShdw blurRad="38100" dist="38100" dir="2700000" algn="tl">
                    <a:srgbClr val="000000">
                      <a:alpha val="43137"/>
                    </a:srgbClr>
                  </a:outerShdw>
                </a:effectLst>
              </a:rPr>
            </a:br>
            <a:r>
              <a:rPr lang="en-US" sz="1400" b="1" dirty="0" smtClean="0">
                <a:solidFill>
                  <a:srgbClr val="FF0000"/>
                </a:solidFill>
                <a:effectLst>
                  <a:outerShdw blurRad="38100" dist="38100" dir="2700000" algn="tl">
                    <a:srgbClr val="000000">
                      <a:alpha val="43137"/>
                    </a:srgbClr>
                  </a:outerShdw>
                </a:effectLst>
              </a:rPr>
              <a:t>Price, duration and when next offered available on demand</a:t>
            </a:r>
            <a:endParaRPr lang="sw-KE"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40000" lnSpcReduction="20000"/>
          </a:bodyPr>
          <a:lstStyle/>
          <a:p>
            <a:r>
              <a:rPr lang="en-US" dirty="0" smtClean="0"/>
              <a:t>Tropical Ecology and Conservation</a:t>
            </a:r>
          </a:p>
          <a:p>
            <a:r>
              <a:rPr lang="en-US" dirty="0" smtClean="0"/>
              <a:t>Conservation action planning and financial reporting for CBNRM</a:t>
            </a:r>
          </a:p>
          <a:p>
            <a:r>
              <a:rPr lang="en-US" dirty="0" smtClean="0"/>
              <a:t>Wildlife Inventory and monitoring for CBNRM</a:t>
            </a:r>
          </a:p>
          <a:p>
            <a:r>
              <a:rPr lang="en-US" dirty="0" smtClean="0"/>
              <a:t>Tour Guiding and Interpretation</a:t>
            </a:r>
          </a:p>
          <a:p>
            <a:r>
              <a:rPr lang="en-US" dirty="0" smtClean="0"/>
              <a:t>Professional Walking Safari</a:t>
            </a:r>
          </a:p>
          <a:p>
            <a:r>
              <a:rPr lang="en-US" dirty="0" smtClean="0"/>
              <a:t>GIS for Conservation</a:t>
            </a:r>
          </a:p>
          <a:p>
            <a:r>
              <a:rPr lang="en-US" dirty="0" smtClean="0"/>
              <a:t>Natural Resources Entrepreneurship</a:t>
            </a:r>
          </a:p>
          <a:p>
            <a:r>
              <a:rPr lang="en-US" dirty="0" smtClean="0"/>
              <a:t>Ecological Monitoring in Protected Areas</a:t>
            </a:r>
          </a:p>
          <a:p>
            <a:r>
              <a:rPr lang="en-US" dirty="0" smtClean="0"/>
              <a:t>Natural Resources Policies and Procedures for CBNRM</a:t>
            </a:r>
          </a:p>
          <a:p>
            <a:r>
              <a:rPr lang="en-US" dirty="0" smtClean="0"/>
              <a:t>Wildlife Tourism Management</a:t>
            </a:r>
          </a:p>
          <a:p>
            <a:r>
              <a:rPr lang="en-US" dirty="0" smtClean="0"/>
              <a:t>Applied Firearms in Wildlife Management</a:t>
            </a:r>
          </a:p>
          <a:p>
            <a:r>
              <a:rPr lang="en-US" dirty="0" smtClean="0"/>
              <a:t>Destination Management for Wildlife Areas</a:t>
            </a:r>
          </a:p>
          <a:p>
            <a:r>
              <a:rPr lang="en-US" dirty="0" smtClean="0"/>
              <a:t>Cultural Tourism Promotion and Management</a:t>
            </a:r>
          </a:p>
          <a:p>
            <a:r>
              <a:rPr lang="en-US" dirty="0" smtClean="0"/>
              <a:t>Principles of Protected Area Planning</a:t>
            </a:r>
          </a:p>
          <a:p>
            <a:r>
              <a:rPr lang="en-US" dirty="0" smtClean="0"/>
              <a:t>Plants Identification and Herbarium Techniques</a:t>
            </a:r>
          </a:p>
          <a:p>
            <a:r>
              <a:rPr lang="en-US" dirty="0" smtClean="0"/>
              <a:t>Birds Identification and Interpretation</a:t>
            </a:r>
          </a:p>
          <a:p>
            <a:r>
              <a:rPr lang="en-US" dirty="0" smtClean="0"/>
              <a:t>Governance in Natural Resources Management</a:t>
            </a:r>
            <a:endParaRPr lang="sw-KE" dirty="0"/>
          </a:p>
        </p:txBody>
      </p:sp>
    </p:spTree>
    <p:extLst>
      <p:ext uri="{BB962C8B-B14F-4D97-AF65-F5344CB8AC3E}">
        <p14:creationId xmlns:p14="http://schemas.microsoft.com/office/powerpoint/2010/main" val="15256811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48"/>
            <a:ext cx="12192000" cy="1325563"/>
          </a:xfrm>
        </p:spPr>
        <p:txBody>
          <a:bodyPr>
            <a:noAutofit/>
          </a:bodyPr>
          <a:lstStyle/>
          <a:p>
            <a:pPr algn="ctr"/>
            <a:r>
              <a:rPr lang="en-US" sz="6600" b="1"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Mushandike</a:t>
            </a:r>
            <a:r>
              <a:rPr lang="en-US" sz="6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College of </a:t>
            </a:r>
            <a:br>
              <a:rPr lang="en-US" sz="6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br>
            <a:r>
              <a:rPr lang="en-US" sz="6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Wildlife Management</a:t>
            </a:r>
            <a:endParaRPr lang="en-ZA" sz="6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Picture 2" descr="LOGO"/>
          <p:cNvPicPr/>
          <p:nvPr/>
        </p:nvPicPr>
        <p:blipFill>
          <a:blip r:embed="rId2">
            <a:lum bright="12000" contrast="-6000"/>
            <a:extLst>
              <a:ext uri="{28A0092B-C50C-407E-A947-70E740481C1C}">
                <a14:useLocalDpi xmlns:a14="http://schemas.microsoft.com/office/drawing/2010/main" val="0"/>
              </a:ext>
            </a:extLst>
          </a:blip>
          <a:srcRect/>
          <a:stretch>
            <a:fillRect/>
          </a:stretch>
        </p:blipFill>
        <p:spPr bwMode="auto">
          <a:xfrm>
            <a:off x="7835278" y="2597001"/>
            <a:ext cx="4300183" cy="4134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470245"/>
            <a:ext cx="7835279" cy="4387756"/>
          </a:xfrm>
          <a:prstGeom prst="rect">
            <a:avLst/>
          </a:prstGeom>
        </p:spPr>
      </p:pic>
    </p:spTree>
    <p:extLst>
      <p:ext uri="{BB962C8B-B14F-4D97-AF65-F5344CB8AC3E}">
        <p14:creationId xmlns:p14="http://schemas.microsoft.com/office/powerpoint/2010/main" val="27350435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465"/>
            <a:ext cx="10515600" cy="1325563"/>
          </a:xfrm>
        </p:spPr>
        <p:txBody>
          <a:bodyPr/>
          <a:lstStyle/>
          <a:p>
            <a:pPr algn="ctr"/>
            <a:r>
              <a:rPr lang="en-US" b="1" dirty="0" smtClean="0"/>
              <a:t>About </a:t>
            </a:r>
            <a:r>
              <a:rPr lang="en-US" b="1" dirty="0" err="1" smtClean="0"/>
              <a:t>Mushandike</a:t>
            </a:r>
            <a:r>
              <a:rPr lang="en-US" b="1" dirty="0" smtClean="0"/>
              <a:t> College</a:t>
            </a:r>
            <a:endParaRPr lang="en-ZA" b="1" dirty="0"/>
          </a:p>
        </p:txBody>
      </p:sp>
      <p:sp>
        <p:nvSpPr>
          <p:cNvPr id="3" name="Content Placeholder 2"/>
          <p:cNvSpPr>
            <a:spLocks noGrp="1"/>
          </p:cNvSpPr>
          <p:nvPr>
            <p:ph idx="1"/>
          </p:nvPr>
        </p:nvSpPr>
        <p:spPr>
          <a:xfrm>
            <a:off x="614149" y="1542197"/>
            <a:ext cx="10739651" cy="4634766"/>
          </a:xfrm>
        </p:spPr>
        <p:txBody>
          <a:bodyPr>
            <a:normAutofit fontScale="92500" lnSpcReduction="20000"/>
          </a:bodyPr>
          <a:lstStyle/>
          <a:p>
            <a:r>
              <a:rPr lang="en-GB" dirty="0" err="1"/>
              <a:t>Mushandike</a:t>
            </a:r>
            <a:r>
              <a:rPr lang="en-GB" dirty="0"/>
              <a:t> College of Wildlife Management, is a college wholly owned by Parks and Wildlife Management Authority in the Ministry of Environment, Water and Climate </a:t>
            </a:r>
          </a:p>
          <a:p>
            <a:r>
              <a:rPr lang="en-GB" dirty="0" smtClean="0"/>
              <a:t>It </a:t>
            </a:r>
            <a:r>
              <a:rPr lang="en-GB" dirty="0"/>
              <a:t>is duly registered with the Ministry of Higher and Tertiary Education, Science and Technology development as a Government Technical and Vocational Education and Training (TVET) institution in terms of </a:t>
            </a:r>
            <a:r>
              <a:rPr lang="en-GB" dirty="0" smtClean="0"/>
              <a:t>Zimbabwe Manpower </a:t>
            </a:r>
            <a:r>
              <a:rPr lang="en-GB" dirty="0"/>
              <a:t>Planning and Development Act Chapter 28:02 of 1996 as revised in 2003. </a:t>
            </a:r>
            <a:endParaRPr lang="en-ZA" dirty="0"/>
          </a:p>
          <a:p>
            <a:endParaRPr lang="en-US" dirty="0" smtClean="0"/>
          </a:p>
          <a:p>
            <a:pPr lvl="0"/>
            <a:r>
              <a:rPr lang="en-GB" dirty="0"/>
              <a:t>The college is a registered Higher Examinations Council (HEXCO) examination centre. </a:t>
            </a:r>
            <a:endParaRPr lang="en-ZA" dirty="0"/>
          </a:p>
          <a:p>
            <a:endParaRPr lang="en-ZA" dirty="0"/>
          </a:p>
          <a:p>
            <a:pPr lvl="0"/>
            <a:r>
              <a:rPr lang="en-GB" dirty="0" err="1"/>
              <a:t>Mushandike</a:t>
            </a:r>
            <a:r>
              <a:rPr lang="en-GB" dirty="0"/>
              <a:t> College is an affiliate institution of National University of Science and Technology (NUST).</a:t>
            </a:r>
            <a:endParaRPr lang="en-ZA" dirty="0"/>
          </a:p>
          <a:p>
            <a:endParaRPr lang="en-ZA" dirty="0"/>
          </a:p>
        </p:txBody>
      </p:sp>
    </p:spTree>
    <p:extLst>
      <p:ext uri="{BB962C8B-B14F-4D97-AF65-F5344CB8AC3E}">
        <p14:creationId xmlns:p14="http://schemas.microsoft.com/office/powerpoint/2010/main" val="33696510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Food for thought……..</a:t>
            </a:r>
            <a:endParaRPr lang="en-ZA" b="1" dirty="0">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69493"/>
            <a:ext cx="12180336" cy="4885897"/>
          </a:xfrm>
          <a:prstGeom prst="rect">
            <a:avLst/>
          </a:prstGeom>
        </p:spPr>
      </p:pic>
    </p:spTree>
    <p:extLst>
      <p:ext uri="{BB962C8B-B14F-4D97-AF65-F5344CB8AC3E}">
        <p14:creationId xmlns:p14="http://schemas.microsoft.com/office/powerpoint/2010/main" val="11663255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6" y="1"/>
            <a:ext cx="10515600" cy="709683"/>
          </a:xfrm>
        </p:spPr>
        <p:txBody>
          <a:bodyPr/>
          <a:lstStyle/>
          <a:p>
            <a:r>
              <a:rPr lang="en-US" b="1" dirty="0" smtClean="0"/>
              <a:t>What Does </a:t>
            </a:r>
            <a:r>
              <a:rPr lang="en-US" b="1" dirty="0" err="1" smtClean="0"/>
              <a:t>Mushandike</a:t>
            </a:r>
            <a:r>
              <a:rPr lang="en-US" b="1" dirty="0" smtClean="0"/>
              <a:t> College Offer?</a:t>
            </a:r>
            <a:endParaRPr lang="en-ZA"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36566445"/>
              </p:ext>
            </p:extLst>
          </p:nvPr>
        </p:nvGraphicFramePr>
        <p:xfrm>
          <a:off x="111452" y="818774"/>
          <a:ext cx="11969087" cy="5579906"/>
        </p:xfrm>
        <a:graphic>
          <a:graphicData uri="http://schemas.openxmlformats.org/drawingml/2006/table">
            <a:tbl>
              <a:tblPr firstRow="1" firstCol="1" bandRow="1">
                <a:tableStyleId>{5C22544A-7EE6-4342-B048-85BDC9FD1C3A}</a:tableStyleId>
              </a:tblPr>
              <a:tblGrid>
                <a:gridCol w="3398294"/>
                <a:gridCol w="2000225"/>
                <a:gridCol w="3320130"/>
                <a:gridCol w="3250438"/>
              </a:tblGrid>
              <a:tr h="298828">
                <a:tc>
                  <a:txBody>
                    <a:bodyPr/>
                    <a:lstStyle/>
                    <a:p>
                      <a:pPr>
                        <a:lnSpc>
                          <a:spcPct val="107000"/>
                        </a:lnSpc>
                        <a:spcAft>
                          <a:spcPts val="800"/>
                        </a:spcAft>
                      </a:pPr>
                      <a:r>
                        <a:rPr lang="en-GB" sz="2000" dirty="0">
                          <a:effectLst/>
                        </a:rPr>
                        <a:t>Courses</a:t>
                      </a: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dirty="0">
                          <a:effectLst/>
                        </a:rPr>
                        <a:t>Duration</a:t>
                      </a: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Level</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dirty="0">
                          <a:effectLst/>
                        </a:rPr>
                        <a:t>Accreditation </a:t>
                      </a:r>
                      <a:r>
                        <a:rPr lang="en-GB" sz="2000" dirty="0" smtClean="0">
                          <a:effectLst/>
                        </a:rPr>
                        <a:t>Status</a:t>
                      </a:r>
                    </a:p>
                    <a:p>
                      <a:pPr>
                        <a:lnSpc>
                          <a:spcPct val="107000"/>
                        </a:lnSpc>
                        <a:spcAft>
                          <a:spcPts val="800"/>
                        </a:spcAft>
                      </a:pP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r h="451615">
                <a:tc>
                  <a:txBody>
                    <a:bodyPr/>
                    <a:lstStyle/>
                    <a:p>
                      <a:pPr>
                        <a:lnSpc>
                          <a:spcPct val="107000"/>
                        </a:lnSpc>
                        <a:spcAft>
                          <a:spcPts val="800"/>
                        </a:spcAft>
                      </a:pPr>
                      <a:r>
                        <a:rPr lang="en-GB" sz="2000">
                          <a:effectLst/>
                        </a:rPr>
                        <a:t>Wildlife Management (HEXCO</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One year</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NFC</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Accredited</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r h="298828">
                <a:tc>
                  <a:txBody>
                    <a:bodyPr/>
                    <a:lstStyle/>
                    <a:p>
                      <a:pPr>
                        <a:lnSpc>
                          <a:spcPct val="107000"/>
                        </a:lnSpc>
                        <a:spcAft>
                          <a:spcPts val="800"/>
                        </a:spcAft>
                      </a:pPr>
                      <a:r>
                        <a:rPr lang="en-GB" sz="2000">
                          <a:effectLst/>
                        </a:rPr>
                        <a:t>Accountancy (HEXCO)</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One year</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National Certificate</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Accredited</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r h="451615">
                <a:tc>
                  <a:txBody>
                    <a:bodyPr/>
                    <a:lstStyle/>
                    <a:p>
                      <a:pPr>
                        <a:lnSpc>
                          <a:spcPct val="107000"/>
                        </a:lnSpc>
                        <a:spcAft>
                          <a:spcPts val="800"/>
                        </a:spcAft>
                      </a:pPr>
                      <a:r>
                        <a:rPr lang="en-GB" sz="2000">
                          <a:effectLst/>
                        </a:rPr>
                        <a:t>Wildlife Management (HEXCO) </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One year</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National Certificate</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Accredited</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r h="451615">
                <a:tc>
                  <a:txBody>
                    <a:bodyPr/>
                    <a:lstStyle/>
                    <a:p>
                      <a:pPr>
                        <a:lnSpc>
                          <a:spcPct val="107000"/>
                        </a:lnSpc>
                        <a:spcAft>
                          <a:spcPts val="800"/>
                        </a:spcAft>
                      </a:pPr>
                      <a:r>
                        <a:rPr lang="en-GB" sz="2000">
                          <a:effectLst/>
                        </a:rPr>
                        <a:t>Information Technology (HEXCO)</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One year</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National Certificate</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Accredited</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r h="298828">
                <a:tc>
                  <a:txBody>
                    <a:bodyPr/>
                    <a:lstStyle/>
                    <a:p>
                      <a:pPr>
                        <a:lnSpc>
                          <a:spcPct val="107000"/>
                        </a:lnSpc>
                        <a:spcAft>
                          <a:spcPts val="800"/>
                        </a:spcAft>
                      </a:pPr>
                      <a:r>
                        <a:rPr lang="en-GB" sz="2000">
                          <a:effectLst/>
                        </a:rPr>
                        <a:t>Accountancy (HEXCO)</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Two years</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National Diploma </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Accredited</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r h="451615">
                <a:tc>
                  <a:txBody>
                    <a:bodyPr/>
                    <a:lstStyle/>
                    <a:p>
                      <a:pPr>
                        <a:lnSpc>
                          <a:spcPct val="107000"/>
                        </a:lnSpc>
                        <a:spcAft>
                          <a:spcPts val="800"/>
                        </a:spcAft>
                      </a:pPr>
                      <a:r>
                        <a:rPr lang="en-GB" sz="2000">
                          <a:effectLst/>
                        </a:rPr>
                        <a:t>Wildlife Management (HEXCO)</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Two years</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National Diploma</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Accredited</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r h="451615">
                <a:tc>
                  <a:txBody>
                    <a:bodyPr/>
                    <a:lstStyle/>
                    <a:p>
                      <a:pPr>
                        <a:lnSpc>
                          <a:spcPct val="107000"/>
                        </a:lnSpc>
                        <a:spcAft>
                          <a:spcPts val="800"/>
                        </a:spcAft>
                      </a:pPr>
                      <a:r>
                        <a:rPr lang="en-GB" sz="2000">
                          <a:effectLst/>
                        </a:rPr>
                        <a:t>Information Technology (HEXCO)</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Two years</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National Diploma</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Accredited</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r h="451615">
                <a:tc>
                  <a:txBody>
                    <a:bodyPr/>
                    <a:lstStyle/>
                    <a:p>
                      <a:pPr>
                        <a:lnSpc>
                          <a:spcPct val="107000"/>
                        </a:lnSpc>
                        <a:spcAft>
                          <a:spcPts val="800"/>
                        </a:spcAft>
                      </a:pPr>
                      <a:r>
                        <a:rPr lang="en-GB" sz="2000">
                          <a:effectLst/>
                        </a:rPr>
                        <a:t>Wildlife Management (HEXCO)</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One &amp; Half years</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HND</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800"/>
                        </a:spcAft>
                      </a:pPr>
                      <a:r>
                        <a:rPr lang="en-GB" sz="2000">
                          <a:effectLst/>
                        </a:rPr>
                        <a:t>Accredited</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r h="1062758">
                <a:tc>
                  <a:txBody>
                    <a:bodyPr/>
                    <a:lstStyle/>
                    <a:p>
                      <a:pPr>
                        <a:lnSpc>
                          <a:spcPct val="107000"/>
                        </a:lnSpc>
                        <a:spcAft>
                          <a:spcPts val="0"/>
                        </a:spcAft>
                      </a:pPr>
                      <a:r>
                        <a:rPr lang="en-GB" sz="2000">
                          <a:effectLst/>
                        </a:rPr>
                        <a:t>BSc (hons) Wildlife and Protected Area Management in partnership with NUST.</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0"/>
                        </a:spcAft>
                      </a:pPr>
                      <a:r>
                        <a:rPr lang="en-GB" sz="2000">
                          <a:effectLst/>
                        </a:rPr>
                        <a:t>4 years for A levels and 2 years for HND holders</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0"/>
                        </a:spcAft>
                      </a:pPr>
                      <a:r>
                        <a:rPr lang="en-GB" sz="2000">
                          <a:effectLst/>
                        </a:rPr>
                        <a:t>A level Biology/Agriculture.</a:t>
                      </a:r>
                      <a:endParaRPr lang="en-ZA" sz="2000">
                        <a:effectLst/>
                      </a:endParaRPr>
                    </a:p>
                    <a:p>
                      <a:pPr>
                        <a:lnSpc>
                          <a:spcPct val="107000"/>
                        </a:lnSpc>
                        <a:spcAft>
                          <a:spcPts val="0"/>
                        </a:spcAft>
                      </a:pPr>
                      <a:r>
                        <a:rPr lang="en-GB" sz="2000">
                          <a:effectLst/>
                        </a:rPr>
                        <a:t>Or HND wildlife management</a:t>
                      </a:r>
                      <a:endParaRPr lang="en-ZA" sz="200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c>
                  <a:txBody>
                    <a:bodyPr/>
                    <a:lstStyle/>
                    <a:p>
                      <a:pPr>
                        <a:lnSpc>
                          <a:spcPct val="107000"/>
                        </a:lnSpc>
                        <a:spcAft>
                          <a:spcPts val="0"/>
                        </a:spcAft>
                      </a:pPr>
                      <a:r>
                        <a:rPr lang="en-GB" sz="2000" dirty="0">
                          <a:effectLst/>
                        </a:rPr>
                        <a:t>Affiliated to National University of Science and Technology (NUST), Zimbabwe</a:t>
                      </a: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2168" marR="42168" marT="0" marB="0"/>
                </a:tc>
              </a:tr>
            </a:tbl>
          </a:graphicData>
        </a:graphic>
      </p:graphicFrame>
    </p:spTree>
    <p:extLst>
      <p:ext uri="{BB962C8B-B14F-4D97-AF65-F5344CB8AC3E}">
        <p14:creationId xmlns:p14="http://schemas.microsoft.com/office/powerpoint/2010/main" val="2338597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rPr>
              <a:t>Qualifications for Careers in TFCAs (examples)</a:t>
            </a:r>
            <a:endParaRPr lang="en-ZA" b="1"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30851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ZA" sz="3600" b="1" dirty="0" smtClean="0">
                <a:effectLst>
                  <a:outerShdw blurRad="38100" dist="38100" dir="2700000" algn="tl">
                    <a:srgbClr val="000000">
                      <a:alpha val="43137"/>
                    </a:srgbClr>
                  </a:outerShdw>
                </a:effectLst>
              </a:rPr>
              <a:t>Institutions offering training for Wildlife Management (TNA Regional report, 2013)</a:t>
            </a:r>
            <a:endParaRPr lang="en-ZA" sz="3600" b="1" dirty="0">
              <a:effectLst>
                <a:outerShdw blurRad="38100" dist="38100" dir="2700000" algn="tl">
                  <a:srgbClr val="000000">
                    <a:alpha val="43137"/>
                  </a:srgbClr>
                </a:outerShdw>
              </a:effectLst>
            </a:endParaRPr>
          </a:p>
        </p:txBody>
      </p:sp>
      <p:pic>
        <p:nvPicPr>
          <p:cNvPr id="3" name="Content Placeholder 2"/>
          <p:cNvPicPr>
            <a:picLocks noGrp="1" noChangeAspect="1"/>
          </p:cNvPicPr>
          <p:nvPr>
            <p:ph idx="1"/>
          </p:nvPr>
        </p:nvPicPr>
        <p:blipFill rotWithShape="1">
          <a:blip r:embed="rId3">
            <a:extLst>
              <a:ext uri="{28A0092B-C50C-407E-A947-70E740481C1C}">
                <a14:useLocalDpi xmlns:a14="http://schemas.microsoft.com/office/drawing/2010/main" val="0"/>
              </a:ext>
            </a:extLst>
          </a:blip>
          <a:srcRect l="6723" t="22119" r="8367" b="17326"/>
          <a:stretch/>
        </p:blipFill>
        <p:spPr>
          <a:xfrm>
            <a:off x="122830" y="1146412"/>
            <a:ext cx="11928143" cy="5527343"/>
          </a:xfrm>
        </p:spPr>
      </p:pic>
    </p:spTree>
    <p:extLst>
      <p:ext uri="{BB962C8B-B14F-4D97-AF65-F5344CB8AC3E}">
        <p14:creationId xmlns:p14="http://schemas.microsoft.com/office/powerpoint/2010/main" val="327268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600" b="1" dirty="0" smtClean="0">
                <a:effectLst>
                  <a:outerShdw blurRad="38100" dist="38100" dir="2700000" algn="tl">
                    <a:srgbClr val="000000">
                      <a:alpha val="43137"/>
                    </a:srgbClr>
                  </a:outerShdw>
                </a:effectLst>
              </a:rPr>
              <a:t>Other Institutions offering training for TFCA careers</a:t>
            </a:r>
            <a:endParaRPr lang="en-ZA" sz="3600" b="1"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p:txBody>
          <a:bodyPr/>
          <a:lstStyle/>
          <a:p>
            <a:r>
              <a:rPr lang="en-ZA" dirty="0" smtClean="0"/>
              <a:t>SA College of Tourism – Hospitality and Tourism careers</a:t>
            </a:r>
          </a:p>
          <a:p>
            <a:r>
              <a:rPr lang="en-ZA" dirty="0" smtClean="0"/>
              <a:t>Wilderness Foundation (</a:t>
            </a:r>
            <a:r>
              <a:rPr lang="en-ZA" dirty="0" err="1" smtClean="0"/>
              <a:t>Umzi</a:t>
            </a:r>
            <a:r>
              <a:rPr lang="en-ZA" dirty="0" smtClean="0"/>
              <a:t> </a:t>
            </a:r>
            <a:r>
              <a:rPr lang="en-ZA" dirty="0" err="1" smtClean="0"/>
              <a:t>Wethu</a:t>
            </a:r>
            <a:r>
              <a:rPr lang="en-ZA" dirty="0" smtClean="0"/>
              <a:t>) </a:t>
            </a:r>
            <a:r>
              <a:rPr lang="en-ZA" dirty="0"/>
              <a:t>- Hospitality</a:t>
            </a:r>
            <a:endParaRPr lang="en-ZA" dirty="0" smtClean="0"/>
          </a:p>
          <a:p>
            <a:r>
              <a:rPr lang="en-ZA" dirty="0" smtClean="0"/>
              <a:t>Universities(South Africa): University of Pretoria (MSc </a:t>
            </a:r>
            <a:r>
              <a:rPr lang="en-ZA" dirty="0"/>
              <a:t>in </a:t>
            </a:r>
            <a:r>
              <a:rPr lang="en-ZA" dirty="0" smtClean="0"/>
              <a:t>TFCA), University of </a:t>
            </a:r>
            <a:r>
              <a:rPr lang="en-ZA" dirty="0"/>
              <a:t>Free State, </a:t>
            </a:r>
            <a:r>
              <a:rPr lang="en-ZA" dirty="0" smtClean="0"/>
              <a:t>University of North West</a:t>
            </a:r>
          </a:p>
          <a:p>
            <a:endParaRPr lang="en-ZA" dirty="0"/>
          </a:p>
          <a:p>
            <a:pPr marL="0" indent="0">
              <a:buNone/>
            </a:pPr>
            <a:endParaRPr lang="en-ZA" sz="3200" dirty="0" smtClean="0">
              <a:solidFill>
                <a:srgbClr val="FF0000"/>
              </a:solidFill>
            </a:endParaRPr>
          </a:p>
          <a:p>
            <a:pPr marL="0" indent="0">
              <a:buNone/>
            </a:pPr>
            <a:endParaRPr lang="en-ZA" sz="3200" dirty="0">
              <a:solidFill>
                <a:srgbClr val="FF0000"/>
              </a:solidFill>
            </a:endParaRPr>
          </a:p>
          <a:p>
            <a:pPr marL="0" indent="0">
              <a:buNone/>
            </a:pPr>
            <a:r>
              <a:rPr lang="en-ZA" sz="3200" dirty="0" smtClean="0">
                <a:solidFill>
                  <a:srgbClr val="FF0000"/>
                </a:solidFill>
              </a:rPr>
              <a:t>Are there any other institutions left out?</a:t>
            </a:r>
          </a:p>
          <a:p>
            <a:endParaRPr lang="en-ZA" dirty="0" smtClean="0"/>
          </a:p>
          <a:p>
            <a:endParaRPr lang="en-ZA" dirty="0"/>
          </a:p>
        </p:txBody>
      </p:sp>
    </p:spTree>
    <p:extLst>
      <p:ext uri="{BB962C8B-B14F-4D97-AF65-F5344CB8AC3E}">
        <p14:creationId xmlns:p14="http://schemas.microsoft.com/office/powerpoint/2010/main" val="632224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rPr>
              <a:t>Ranger Training – Certificate level</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ZA" dirty="0" smtClean="0"/>
              <a:t>Botswana Wildlife Training Institute (BW)</a:t>
            </a:r>
          </a:p>
          <a:p>
            <a:r>
              <a:rPr lang="en-ZA" dirty="0" smtClean="0"/>
              <a:t>Southern African Wildlife College (SA)</a:t>
            </a:r>
          </a:p>
          <a:p>
            <a:r>
              <a:rPr lang="en-ZA" dirty="0" err="1" smtClean="0"/>
              <a:t>Pasiansi</a:t>
            </a:r>
            <a:r>
              <a:rPr lang="en-ZA" dirty="0" smtClean="0"/>
              <a:t> Wildlife Training Institute (TZ)</a:t>
            </a:r>
          </a:p>
          <a:p>
            <a:r>
              <a:rPr lang="en-ZA" dirty="0" err="1" smtClean="0"/>
              <a:t>Chunga</a:t>
            </a:r>
            <a:r>
              <a:rPr lang="en-ZA" dirty="0" smtClean="0"/>
              <a:t> Wildlife Training Centre (</a:t>
            </a:r>
            <a:r>
              <a:rPr lang="en-ZA" dirty="0" err="1" smtClean="0"/>
              <a:t>Zam</a:t>
            </a:r>
            <a:r>
              <a:rPr lang="en-ZA" dirty="0" smtClean="0"/>
              <a:t>)</a:t>
            </a:r>
          </a:p>
          <a:p>
            <a:r>
              <a:rPr lang="en-ZA" dirty="0" err="1" smtClean="0"/>
              <a:t>Nyamaluma</a:t>
            </a:r>
            <a:r>
              <a:rPr lang="en-ZA" dirty="0" smtClean="0"/>
              <a:t> Wildlife Training Centre (</a:t>
            </a:r>
            <a:r>
              <a:rPr lang="en-ZA" dirty="0" err="1" smtClean="0"/>
              <a:t>Zam</a:t>
            </a:r>
            <a:r>
              <a:rPr lang="en-ZA" dirty="0" smtClean="0"/>
              <a:t>)</a:t>
            </a:r>
          </a:p>
          <a:p>
            <a:r>
              <a:rPr lang="en-ZA" dirty="0" err="1" smtClean="0"/>
              <a:t>Mushandike</a:t>
            </a:r>
            <a:r>
              <a:rPr lang="en-ZA" dirty="0" smtClean="0"/>
              <a:t> College of Wildlife Management (</a:t>
            </a:r>
            <a:r>
              <a:rPr lang="en-ZA" dirty="0" err="1" smtClean="0"/>
              <a:t>Zim</a:t>
            </a:r>
            <a:r>
              <a:rPr lang="en-ZA" dirty="0" smtClean="0"/>
              <a:t>)</a:t>
            </a:r>
          </a:p>
          <a:p>
            <a:pPr marL="0" indent="0">
              <a:buNone/>
            </a:pPr>
            <a:endParaRPr lang="en-ZA" dirty="0"/>
          </a:p>
          <a:p>
            <a:pPr marL="0" indent="0">
              <a:buNone/>
            </a:pPr>
            <a:r>
              <a:rPr lang="en-ZA" dirty="0" smtClean="0">
                <a:solidFill>
                  <a:srgbClr val="FF0000"/>
                </a:solidFill>
              </a:rPr>
              <a:t>Are there any other institutions that we can add to the list?</a:t>
            </a:r>
            <a:endParaRPr lang="en-Z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088" y="1676596"/>
            <a:ext cx="4780128" cy="2652097"/>
          </a:xfrm>
          <a:prstGeom prst="rect">
            <a:avLst/>
          </a:prstGeom>
        </p:spPr>
      </p:pic>
    </p:spTree>
    <p:extLst>
      <p:ext uri="{BB962C8B-B14F-4D97-AF65-F5344CB8AC3E}">
        <p14:creationId xmlns:p14="http://schemas.microsoft.com/office/powerpoint/2010/main" val="3886679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936136"/>
          </a:xfrm>
        </p:spPr>
        <p:txBody>
          <a:bodyPr/>
          <a:lstStyle/>
          <a:p>
            <a:r>
              <a:rPr lang="en-ZA" b="1" dirty="0" smtClean="0">
                <a:effectLst>
                  <a:outerShdw blurRad="38100" dist="38100" dir="2700000" algn="tl">
                    <a:srgbClr val="000000">
                      <a:alpha val="43137"/>
                    </a:srgbClr>
                  </a:outerShdw>
                </a:effectLst>
              </a:rPr>
              <a:t>Ranger Training </a:t>
            </a:r>
            <a:endParaRPr lang="en-ZA"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838200" y="1465385"/>
            <a:ext cx="5971162" cy="4947138"/>
          </a:xfrm>
        </p:spPr>
        <p:txBody>
          <a:bodyPr>
            <a:normAutofit/>
          </a:bodyPr>
          <a:lstStyle/>
          <a:p>
            <a:r>
              <a:rPr lang="en-ZA" b="1" dirty="0" smtClean="0"/>
              <a:t>Key content:  </a:t>
            </a:r>
            <a:r>
              <a:rPr lang="en-US" sz="1500" dirty="0" smtClean="0"/>
              <a:t> </a:t>
            </a:r>
            <a:endParaRPr lang="en-ZA" sz="1500" dirty="0"/>
          </a:p>
          <a:p>
            <a:r>
              <a:rPr lang="en-ZA" b="1" dirty="0" smtClean="0"/>
              <a:t>Offered by: </a:t>
            </a:r>
          </a:p>
          <a:p>
            <a:r>
              <a:rPr lang="en-ZA" b="1" dirty="0" smtClean="0"/>
              <a:t>Duration: </a:t>
            </a:r>
          </a:p>
          <a:p>
            <a:r>
              <a:rPr lang="en-ZA" b="1" dirty="0" smtClean="0"/>
              <a:t>Next intake: </a:t>
            </a:r>
            <a:endParaRPr lang="en-ZA" sz="1700" dirty="0" smtClean="0"/>
          </a:p>
          <a:p>
            <a:r>
              <a:rPr lang="en-ZA" b="1" dirty="0" smtClean="0"/>
              <a:t>Recognition:</a:t>
            </a:r>
            <a:endParaRPr lang="en-ZA" sz="1700" dirty="0" smtClean="0"/>
          </a:p>
          <a:p>
            <a:r>
              <a:rPr lang="en-ZA" b="1" dirty="0" smtClean="0"/>
              <a:t>Audience:</a:t>
            </a:r>
            <a:r>
              <a:rPr lang="en-ZA" dirty="0" smtClean="0"/>
              <a:t> 	</a:t>
            </a:r>
            <a:endParaRPr lang="en-ZA" sz="1700" dirty="0"/>
          </a:p>
          <a:p>
            <a:r>
              <a:rPr lang="en-ZA" b="1" dirty="0" smtClean="0"/>
              <a:t>Cost: </a:t>
            </a:r>
            <a:endParaRPr lang="en-ZA" sz="1500" dirty="0" smtClean="0"/>
          </a:p>
          <a:p>
            <a:pPr lvl="0"/>
            <a:r>
              <a:rPr lang="en-ZA" b="1" dirty="0" smtClean="0"/>
              <a:t>Location:</a:t>
            </a:r>
            <a:endParaRPr lang="en-ZA" sz="1500"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9362" y="-262757"/>
            <a:ext cx="5382638" cy="7615099"/>
          </a:xfrm>
          <a:prstGeom prst="rect">
            <a:avLst/>
          </a:prstGeom>
        </p:spPr>
      </p:pic>
      <p:sp>
        <p:nvSpPr>
          <p:cNvPr id="3" name="TextBox 2"/>
          <p:cNvSpPr txBox="1"/>
          <p:nvPr/>
        </p:nvSpPr>
        <p:spPr>
          <a:xfrm rot="19783727">
            <a:off x="1750313" y="2669577"/>
            <a:ext cx="7677150" cy="1446550"/>
          </a:xfrm>
          <a:prstGeom prst="rect">
            <a:avLst/>
          </a:prstGeom>
          <a:noFill/>
        </p:spPr>
        <p:txBody>
          <a:bodyPr wrap="square" rtlCol="0">
            <a:spAutoFit/>
          </a:bodyPr>
          <a:lstStyle/>
          <a:p>
            <a:r>
              <a:rPr lang="en-ZA" sz="4400" dirty="0" smtClean="0">
                <a:solidFill>
                  <a:srgbClr val="FF0000"/>
                </a:solidFill>
              </a:rPr>
              <a:t>Can we achieve standardised training across the region? </a:t>
            </a:r>
            <a:endParaRPr lang="en-ZA" sz="4400" dirty="0">
              <a:solidFill>
                <a:srgbClr val="FF0000"/>
              </a:solidFill>
            </a:endParaRPr>
          </a:p>
        </p:txBody>
      </p:sp>
    </p:spTree>
    <p:extLst>
      <p:ext uri="{BB962C8B-B14F-4D97-AF65-F5344CB8AC3E}">
        <p14:creationId xmlns:p14="http://schemas.microsoft.com/office/powerpoint/2010/main" val="268280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588771400"/>
              </p:ext>
            </p:extLst>
          </p:nvPr>
        </p:nvGraphicFramePr>
        <p:xfrm>
          <a:off x="5538548" y="47976"/>
          <a:ext cx="6653451" cy="6810023"/>
        </p:xfrm>
        <a:graphic>
          <a:graphicData uri="http://schemas.openxmlformats.org/drawingml/2006/table">
            <a:tbl>
              <a:tblPr firstRow="1" bandRow="1">
                <a:tableStyleId>{2D5ABB26-0587-4C30-8999-92F81FD0307C}</a:tableStyleId>
              </a:tblPr>
              <a:tblGrid>
                <a:gridCol w="2697373"/>
                <a:gridCol w="783411"/>
                <a:gridCol w="3172667"/>
              </a:tblGrid>
              <a:tr h="182289">
                <a:tc rowSpan="2">
                  <a:txBody>
                    <a:bodyPr/>
                    <a:lstStyle/>
                    <a:p>
                      <a:pPr marL="50800">
                        <a:lnSpc>
                          <a:spcPct val="100000"/>
                        </a:lnSpc>
                      </a:pPr>
                      <a:r>
                        <a:rPr sz="800" b="1" dirty="0">
                          <a:solidFill>
                            <a:srgbClr val="FFFFFF"/>
                          </a:solidFill>
                          <a:latin typeface="Lucida Sans"/>
                          <a:cs typeface="Lucida Sans"/>
                        </a:rPr>
                        <a:t>Subject</a:t>
                      </a:r>
                      <a:endParaRPr sz="800" dirty="0">
                        <a:latin typeface="Lucida Sans"/>
                        <a:cs typeface="Lucida Sans"/>
                      </a:endParaRPr>
                    </a:p>
                  </a:txBody>
                  <a:tcPr marL="0" marR="0" marT="0" marB="0">
                    <a:lnR w="6351">
                      <a:solidFill>
                        <a:srgbClr val="66903D"/>
                      </a:solidFill>
                      <a:prstDash val="solid"/>
                    </a:lnR>
                    <a:lnB w="6350">
                      <a:solidFill>
                        <a:srgbClr val="66903D"/>
                      </a:solidFill>
                      <a:prstDash val="solid"/>
                    </a:lnB>
                    <a:solidFill>
                      <a:srgbClr val="A0B83B"/>
                    </a:solidFill>
                  </a:tcPr>
                </a:tc>
                <a:tc gridSpan="2">
                  <a:txBody>
                    <a:bodyPr/>
                    <a:lstStyle/>
                    <a:p>
                      <a:pPr marL="970280">
                        <a:lnSpc>
                          <a:spcPct val="100000"/>
                        </a:lnSpc>
                      </a:pPr>
                      <a:r>
                        <a:rPr sz="800" b="1" spc="-5" dirty="0">
                          <a:solidFill>
                            <a:srgbClr val="FFFFFF"/>
                          </a:solidFill>
                          <a:latin typeface="Lucida Sans"/>
                          <a:cs typeface="Lucida Sans"/>
                        </a:rPr>
                        <a:t>Recommende</a:t>
                      </a:r>
                      <a:r>
                        <a:rPr sz="800" b="1" dirty="0">
                          <a:solidFill>
                            <a:srgbClr val="FFFFFF"/>
                          </a:solidFill>
                          <a:latin typeface="Lucida Sans"/>
                          <a:cs typeface="Lucida Sans"/>
                        </a:rPr>
                        <a:t>d</a:t>
                      </a:r>
                      <a:r>
                        <a:rPr sz="800" b="1" spc="-50" dirty="0">
                          <a:solidFill>
                            <a:srgbClr val="FFFFFF"/>
                          </a:solidFill>
                          <a:latin typeface="Lucida Sans"/>
                          <a:cs typeface="Lucida Sans"/>
                        </a:rPr>
                        <a:t> </a:t>
                      </a:r>
                      <a:r>
                        <a:rPr sz="800" b="1" dirty="0">
                          <a:solidFill>
                            <a:srgbClr val="FFFFFF"/>
                          </a:solidFill>
                          <a:latin typeface="Lucida Sans"/>
                          <a:cs typeface="Lucida Sans"/>
                        </a:rPr>
                        <a:t>minimum</a:t>
                      </a:r>
                      <a:r>
                        <a:rPr sz="800" b="1" spc="-50" dirty="0">
                          <a:solidFill>
                            <a:srgbClr val="FFFFFF"/>
                          </a:solidFill>
                          <a:latin typeface="Lucida Sans"/>
                          <a:cs typeface="Lucida Sans"/>
                        </a:rPr>
                        <a:t> </a:t>
                      </a:r>
                      <a:r>
                        <a:rPr sz="800" b="1" spc="-5" dirty="0">
                          <a:solidFill>
                            <a:srgbClr val="FFFFFF"/>
                          </a:solidFill>
                          <a:latin typeface="Lucida Sans"/>
                          <a:cs typeface="Lucida Sans"/>
                        </a:rPr>
                        <a:t>tim</a:t>
                      </a:r>
                      <a:r>
                        <a:rPr sz="800" b="1" dirty="0">
                          <a:solidFill>
                            <a:srgbClr val="FFFFFF"/>
                          </a:solidFill>
                          <a:latin typeface="Lucida Sans"/>
                          <a:cs typeface="Lucida Sans"/>
                        </a:rPr>
                        <a:t>e</a:t>
                      </a:r>
                      <a:r>
                        <a:rPr sz="800" b="1" spc="-50" dirty="0">
                          <a:solidFill>
                            <a:srgbClr val="FFFFFF"/>
                          </a:solidFill>
                          <a:latin typeface="Lucida Sans"/>
                          <a:cs typeface="Lucida Sans"/>
                        </a:rPr>
                        <a:t> </a:t>
                      </a:r>
                      <a:r>
                        <a:rPr sz="800" b="1" dirty="0">
                          <a:solidFill>
                            <a:srgbClr val="FFFFFF"/>
                          </a:solidFill>
                          <a:latin typeface="Lucida Sans"/>
                          <a:cs typeface="Lucida Sans"/>
                        </a:rPr>
                        <a:t>allotment</a:t>
                      </a:r>
                      <a:endParaRPr sz="800">
                        <a:latin typeface="Lucida Sans"/>
                        <a:cs typeface="Lucida Sans"/>
                      </a:endParaRPr>
                    </a:p>
                  </a:txBody>
                  <a:tcPr marL="0" marR="0" marT="0" marB="0">
                    <a:lnL w="6351">
                      <a:solidFill>
                        <a:srgbClr val="66903D"/>
                      </a:solidFill>
                      <a:prstDash val="solid"/>
                    </a:lnL>
                    <a:lnB w="6350">
                      <a:solidFill>
                        <a:srgbClr val="66903D"/>
                      </a:solidFill>
                      <a:prstDash val="solid"/>
                    </a:lnB>
                    <a:solidFill>
                      <a:srgbClr val="A0B83B"/>
                    </a:solidFill>
                  </a:tcPr>
                </a:tc>
                <a:tc hMerge="1">
                  <a:txBody>
                    <a:bodyPr/>
                    <a:lstStyle/>
                    <a:p>
                      <a:endParaRPr/>
                    </a:p>
                  </a:txBody>
                  <a:tcPr marL="0" marR="0" marT="0" marB="0"/>
                </a:tc>
              </a:tr>
              <a:tr h="182283">
                <a:tc vMerge="1">
                  <a:txBody>
                    <a:bodyPr/>
                    <a:lstStyle/>
                    <a:p>
                      <a:endParaRPr/>
                    </a:p>
                  </a:txBody>
                  <a:tcPr marL="0" marR="0" marT="0" marB="0">
                    <a:lnR w="6351">
                      <a:solidFill>
                        <a:srgbClr val="66903D"/>
                      </a:solidFill>
                      <a:prstDash val="solid"/>
                    </a:lnR>
                    <a:lnB w="6350">
                      <a:solidFill>
                        <a:srgbClr val="66903D"/>
                      </a:solidFill>
                      <a:prstDash val="solid"/>
                    </a:lnB>
                    <a:solidFill>
                      <a:srgbClr val="A0B83B"/>
                    </a:solidFill>
                  </a:tcPr>
                </a:tc>
                <a:tc>
                  <a:txBody>
                    <a:bodyPr/>
                    <a:lstStyle/>
                    <a:p>
                      <a:pPr marL="47625">
                        <a:lnSpc>
                          <a:spcPct val="100000"/>
                        </a:lnSpc>
                      </a:pPr>
                      <a:r>
                        <a:rPr sz="800" b="1" i="1" spc="-5" dirty="0">
                          <a:solidFill>
                            <a:srgbClr val="FFFFFF"/>
                          </a:solidFill>
                          <a:latin typeface="Calibri"/>
                          <a:cs typeface="Calibri"/>
                        </a:rPr>
                        <a:t>Theory</a:t>
                      </a:r>
                      <a:endParaRPr sz="800">
                        <a:latin typeface="Calibri"/>
                        <a:cs typeface="Calibri"/>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solidFill>
                      <a:srgbClr val="A0B83B"/>
                    </a:solidFill>
                  </a:tcPr>
                </a:tc>
                <a:tc>
                  <a:txBody>
                    <a:bodyPr/>
                    <a:lstStyle/>
                    <a:p>
                      <a:pPr marL="47625">
                        <a:lnSpc>
                          <a:spcPct val="100000"/>
                        </a:lnSpc>
                      </a:pPr>
                      <a:r>
                        <a:rPr sz="800" b="1" i="1" spc="-5" dirty="0">
                          <a:solidFill>
                            <a:srgbClr val="FFFFFF"/>
                          </a:solidFill>
                          <a:latin typeface="Calibri"/>
                          <a:cs typeface="Calibri"/>
                        </a:rPr>
                        <a:t>Practical</a:t>
                      </a:r>
                      <a:endParaRPr sz="800">
                        <a:latin typeface="Calibri"/>
                        <a:cs typeface="Calibri"/>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solidFill>
                      <a:srgbClr val="A0B83B"/>
                    </a:solidFill>
                  </a:tcPr>
                </a:tc>
              </a:tr>
              <a:tr h="182283">
                <a:tc>
                  <a:txBody>
                    <a:bodyPr/>
                    <a:lstStyle/>
                    <a:p>
                      <a:pPr marL="50165">
                        <a:lnSpc>
                          <a:spcPct val="100000"/>
                        </a:lnSpc>
                      </a:pPr>
                      <a:r>
                        <a:rPr sz="800" spc="-5" dirty="0">
                          <a:latin typeface="Arial Unicode MS"/>
                          <a:cs typeface="Arial Unicode MS"/>
                        </a:rPr>
                        <a:t>Value</a:t>
                      </a:r>
                      <a:r>
                        <a:rPr sz="800" dirty="0">
                          <a:latin typeface="Arial Unicode MS"/>
                          <a:cs typeface="Arial Unicode MS"/>
                        </a:rPr>
                        <a:t>s</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dirty="0">
                          <a:latin typeface="Arial Unicode MS"/>
                          <a:cs typeface="Arial Unicode MS"/>
                        </a:rPr>
                        <a:t>ethics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spc="-5" dirty="0">
                          <a:latin typeface="Arial Unicode MS"/>
                          <a:cs typeface="Arial Unicode MS"/>
                        </a:rPr>
                        <a:t>Concept</a:t>
                      </a:r>
                      <a:r>
                        <a:rPr sz="800" dirty="0">
                          <a:latin typeface="Arial Unicode MS"/>
                          <a:cs typeface="Arial Unicode MS"/>
                        </a:rPr>
                        <a:t>s</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principle</a:t>
                      </a:r>
                      <a:r>
                        <a:rPr sz="800" dirty="0">
                          <a:latin typeface="Arial Unicode MS"/>
                          <a:cs typeface="Arial Unicode MS"/>
                        </a:rPr>
                        <a:t>s</a:t>
                      </a:r>
                      <a:r>
                        <a:rPr sz="800" spc="-15" dirty="0">
                          <a:latin typeface="Arial Unicode MS"/>
                          <a:cs typeface="Arial Unicode MS"/>
                        </a:rPr>
                        <a:t> </a:t>
                      </a:r>
                      <a:r>
                        <a:rPr sz="800" dirty="0">
                          <a:latin typeface="Arial Unicode MS"/>
                          <a:cs typeface="Arial Unicode MS"/>
                        </a:rPr>
                        <a:t>of</a:t>
                      </a:r>
                      <a:r>
                        <a:rPr sz="800" spc="-15" dirty="0">
                          <a:latin typeface="Arial Unicode MS"/>
                          <a:cs typeface="Arial Unicode MS"/>
                        </a:rPr>
                        <a:t> </a:t>
                      </a:r>
                      <a:r>
                        <a:rPr sz="800" spc="-5" dirty="0">
                          <a:latin typeface="Arial Unicode MS"/>
                          <a:cs typeface="Arial Unicode MS"/>
                        </a:rPr>
                        <a:t>conservatio</a:t>
                      </a:r>
                      <a:r>
                        <a:rPr sz="800" dirty="0">
                          <a:latin typeface="Arial Unicode MS"/>
                          <a:cs typeface="Arial Unicode MS"/>
                        </a:rPr>
                        <a:t>n</a:t>
                      </a:r>
                      <a:r>
                        <a:rPr sz="800" spc="-15" dirty="0">
                          <a:latin typeface="Arial Unicode MS"/>
                          <a:cs typeface="Arial Unicode MS"/>
                        </a:rPr>
                        <a:t> </a:t>
                      </a:r>
                      <a:r>
                        <a:rPr sz="800" dirty="0">
                          <a:latin typeface="Arial Unicode MS"/>
                          <a:cs typeface="Arial Unicode MS"/>
                        </a:rPr>
                        <a:t>and</a:t>
                      </a:r>
                      <a:r>
                        <a:rPr sz="800" spc="-15" dirty="0">
                          <a:latin typeface="Arial Unicode MS"/>
                          <a:cs typeface="Arial Unicode MS"/>
                        </a:rPr>
                        <a:t> </a:t>
                      </a:r>
                      <a:r>
                        <a:rPr sz="800" dirty="0">
                          <a:latin typeface="Arial Unicode MS"/>
                          <a:cs typeface="Arial Unicode MS"/>
                        </a:rPr>
                        <a:t>ecology</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8</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4</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50165">
                        <a:lnSpc>
                          <a:spcPct val="100000"/>
                        </a:lnSpc>
                      </a:pPr>
                      <a:r>
                        <a:rPr sz="800" spc="-5" dirty="0">
                          <a:latin typeface="Arial Unicode MS"/>
                          <a:cs typeface="Arial Unicode MS"/>
                        </a:rPr>
                        <a:t>Crimina</a:t>
                      </a:r>
                      <a:r>
                        <a:rPr sz="800" dirty="0">
                          <a:latin typeface="Arial Unicode MS"/>
                          <a:cs typeface="Arial Unicode MS"/>
                        </a:rPr>
                        <a:t>l</a:t>
                      </a:r>
                      <a:r>
                        <a:rPr sz="800" spc="-15" dirty="0">
                          <a:latin typeface="Arial Unicode MS"/>
                          <a:cs typeface="Arial Unicode MS"/>
                        </a:rPr>
                        <a:t> </a:t>
                      </a:r>
                      <a:r>
                        <a:rPr sz="800" dirty="0">
                          <a:latin typeface="Arial Unicode MS"/>
                          <a:cs typeface="Arial Unicode MS"/>
                        </a:rPr>
                        <a:t>threats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spc="-5" dirty="0">
                          <a:latin typeface="Arial Unicode MS"/>
                          <a:cs typeface="Arial Unicode MS"/>
                        </a:rPr>
                        <a:t>Role</a:t>
                      </a:r>
                      <a:r>
                        <a:rPr sz="800" dirty="0">
                          <a:latin typeface="Arial Unicode MS"/>
                          <a:cs typeface="Arial Unicode MS"/>
                        </a:rPr>
                        <a:t>s</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responsibilities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dirty="0">
                          <a:latin typeface="Arial Unicode MS"/>
                          <a:cs typeface="Arial Unicode MS"/>
                        </a:rPr>
                        <a:t>Teamwork</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0.25</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1">
                <a:tc>
                  <a:txBody>
                    <a:bodyPr/>
                    <a:lstStyle/>
                    <a:p>
                      <a:pPr marL="50165">
                        <a:lnSpc>
                          <a:spcPct val="100000"/>
                        </a:lnSpc>
                      </a:pPr>
                      <a:r>
                        <a:rPr sz="800" spc="-5" dirty="0">
                          <a:latin typeface="Arial Unicode MS"/>
                          <a:cs typeface="Arial Unicode MS"/>
                        </a:rPr>
                        <a:t>Operationa</a:t>
                      </a:r>
                      <a:r>
                        <a:rPr sz="800" dirty="0">
                          <a:latin typeface="Arial Unicode MS"/>
                          <a:cs typeface="Arial Unicode MS"/>
                        </a:rPr>
                        <a:t>l</a:t>
                      </a:r>
                      <a:r>
                        <a:rPr sz="800" spc="-15" dirty="0">
                          <a:latin typeface="Arial Unicode MS"/>
                          <a:cs typeface="Arial Unicode MS"/>
                        </a:rPr>
                        <a:t> </a:t>
                      </a:r>
                      <a:r>
                        <a:rPr sz="800" dirty="0">
                          <a:latin typeface="Arial Unicode MS"/>
                          <a:cs typeface="Arial Unicode MS"/>
                        </a:rPr>
                        <a:t>security</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50165">
                        <a:lnSpc>
                          <a:spcPct val="100000"/>
                        </a:lnSpc>
                      </a:pPr>
                      <a:r>
                        <a:rPr sz="800" spc="-5" dirty="0">
                          <a:latin typeface="Arial Unicode MS"/>
                          <a:cs typeface="Arial Unicode MS"/>
                        </a:rPr>
                        <a:t>Huma</a:t>
                      </a:r>
                      <a:r>
                        <a:rPr sz="800" dirty="0">
                          <a:latin typeface="Arial Unicode MS"/>
                          <a:cs typeface="Arial Unicode MS"/>
                        </a:rPr>
                        <a:t>n</a:t>
                      </a:r>
                      <a:r>
                        <a:rPr sz="800" spc="-15" dirty="0">
                          <a:latin typeface="Arial Unicode MS"/>
                          <a:cs typeface="Arial Unicode MS"/>
                        </a:rPr>
                        <a:t> </a:t>
                      </a:r>
                      <a:r>
                        <a:rPr sz="800" spc="-5" dirty="0">
                          <a:latin typeface="Arial Unicode MS"/>
                          <a:cs typeface="Arial Unicode MS"/>
                        </a:rPr>
                        <a:t>rights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spc="-5" dirty="0">
                          <a:latin typeface="Arial Unicode MS"/>
                          <a:cs typeface="Arial Unicode MS"/>
                        </a:rPr>
                        <a:t>Us</a:t>
                      </a:r>
                      <a:r>
                        <a:rPr sz="800" dirty="0">
                          <a:latin typeface="Arial Unicode MS"/>
                          <a:cs typeface="Arial Unicode MS"/>
                        </a:rPr>
                        <a:t>e</a:t>
                      </a:r>
                      <a:r>
                        <a:rPr sz="800" spc="-15" dirty="0">
                          <a:latin typeface="Arial Unicode MS"/>
                          <a:cs typeface="Arial Unicode MS"/>
                        </a:rPr>
                        <a:t> </a:t>
                      </a:r>
                      <a:r>
                        <a:rPr sz="800" dirty="0">
                          <a:latin typeface="Arial Unicode MS"/>
                          <a:cs typeface="Arial Unicode MS"/>
                        </a:rPr>
                        <a:t>of</a:t>
                      </a:r>
                      <a:r>
                        <a:rPr sz="800" spc="-15" dirty="0">
                          <a:latin typeface="Arial Unicode MS"/>
                          <a:cs typeface="Arial Unicode MS"/>
                        </a:rPr>
                        <a:t> </a:t>
                      </a:r>
                      <a:r>
                        <a:rPr sz="800" dirty="0">
                          <a:latin typeface="Arial Unicode MS"/>
                          <a:cs typeface="Arial Unicode MS"/>
                        </a:rPr>
                        <a:t>force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spc="-5" dirty="0">
                          <a:latin typeface="Arial Unicode MS"/>
                          <a:cs typeface="Arial Unicode MS"/>
                        </a:rPr>
                        <a:t>Communit</a:t>
                      </a:r>
                      <a:r>
                        <a:rPr sz="800" dirty="0">
                          <a:latin typeface="Arial Unicode MS"/>
                          <a:cs typeface="Arial Unicode MS"/>
                        </a:rPr>
                        <a:t>y</a:t>
                      </a:r>
                      <a:r>
                        <a:rPr sz="800" spc="-15" dirty="0">
                          <a:latin typeface="Arial Unicode MS"/>
                          <a:cs typeface="Arial Unicode MS"/>
                        </a:rPr>
                        <a:t> </a:t>
                      </a:r>
                      <a:r>
                        <a:rPr sz="800" dirty="0">
                          <a:latin typeface="Arial Unicode MS"/>
                          <a:cs typeface="Arial Unicode MS"/>
                        </a:rPr>
                        <a:t>collaboration</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dirty="0">
                          <a:latin typeface="Arial Unicode MS"/>
                          <a:cs typeface="Arial Unicode MS"/>
                        </a:rPr>
                        <a:t>Drill</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discipline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0.5</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spc="-5" dirty="0">
                          <a:latin typeface="Arial Unicode MS"/>
                          <a:cs typeface="Arial Unicode MS"/>
                        </a:rPr>
                        <a:t>pe</a:t>
                      </a:r>
                      <a:r>
                        <a:rPr sz="800" dirty="0">
                          <a:latin typeface="Arial Unicode MS"/>
                          <a:cs typeface="Arial Unicode MS"/>
                        </a:rPr>
                        <a:t>r</a:t>
                      </a:r>
                      <a:r>
                        <a:rPr sz="800" spc="-15" dirty="0">
                          <a:latin typeface="Arial Unicode MS"/>
                          <a:cs typeface="Arial Unicode MS"/>
                        </a:rPr>
                        <a:t> </a:t>
                      </a:r>
                      <a:r>
                        <a:rPr sz="800" spc="-5" dirty="0">
                          <a:latin typeface="Arial Unicode MS"/>
                          <a:cs typeface="Arial Unicode MS"/>
                        </a:rPr>
                        <a:t>day</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spc="-5" dirty="0">
                          <a:latin typeface="Arial Unicode MS"/>
                          <a:cs typeface="Arial Unicode MS"/>
                        </a:rPr>
                        <a:t>Weapo</a:t>
                      </a:r>
                      <a:r>
                        <a:rPr sz="800" dirty="0">
                          <a:latin typeface="Arial Unicode MS"/>
                          <a:cs typeface="Arial Unicode MS"/>
                        </a:rPr>
                        <a:t>n</a:t>
                      </a:r>
                      <a:r>
                        <a:rPr sz="800" spc="-15" dirty="0">
                          <a:latin typeface="Arial Unicode MS"/>
                          <a:cs typeface="Arial Unicode MS"/>
                        </a:rPr>
                        <a:t> </a:t>
                      </a:r>
                      <a:r>
                        <a:rPr sz="800" dirty="0">
                          <a:latin typeface="Arial Unicode MS"/>
                          <a:cs typeface="Arial Unicode MS"/>
                        </a:rPr>
                        <a:t>handling</a:t>
                      </a:r>
                      <a:r>
                        <a:rPr sz="800" spc="-20" dirty="0">
                          <a:latin typeface="Arial Unicode MS"/>
                          <a:cs typeface="Arial Unicode MS"/>
                        </a:rPr>
                        <a:t> </a:t>
                      </a:r>
                      <a:r>
                        <a:rPr sz="800" dirty="0">
                          <a:latin typeface="Arial Unicode MS"/>
                          <a:cs typeface="Arial Unicode MS"/>
                        </a:rPr>
                        <a:t>(elective)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306205">
                <a:tc>
                  <a:txBody>
                    <a:bodyPr/>
                    <a:lstStyle/>
                    <a:p>
                      <a:pPr marL="182880">
                        <a:lnSpc>
                          <a:spcPct val="100000"/>
                        </a:lnSpc>
                      </a:pPr>
                      <a:r>
                        <a:rPr sz="800" dirty="0">
                          <a:latin typeface="Arial Unicode MS"/>
                          <a:cs typeface="Arial Unicode MS"/>
                        </a:rPr>
                        <a:t>Standard</a:t>
                      </a:r>
                      <a:r>
                        <a:rPr sz="800" spc="-20" dirty="0">
                          <a:latin typeface="Arial Unicode MS"/>
                          <a:cs typeface="Arial Unicode MS"/>
                        </a:rPr>
                        <a:t> </a:t>
                      </a:r>
                      <a:r>
                        <a:rPr sz="800" dirty="0">
                          <a:latin typeface="Arial Unicode MS"/>
                          <a:cs typeface="Arial Unicode MS"/>
                        </a:rPr>
                        <a:t>issue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3</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marR="371475">
                        <a:lnSpc>
                          <a:spcPct val="100000"/>
                        </a:lnSpc>
                      </a:pPr>
                      <a:r>
                        <a:rPr sz="800" dirty="0">
                          <a:latin typeface="Arial Unicode MS"/>
                          <a:cs typeface="Arial Unicode MS"/>
                        </a:rPr>
                        <a:t>0.5</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spc="-5" dirty="0">
                          <a:latin typeface="Arial Unicode MS"/>
                          <a:cs typeface="Arial Unicode MS"/>
                        </a:rPr>
                        <a:t>pe</a:t>
                      </a:r>
                      <a:r>
                        <a:rPr sz="800" dirty="0">
                          <a:latin typeface="Arial Unicode MS"/>
                          <a:cs typeface="Arial Unicode MS"/>
                        </a:rPr>
                        <a:t>r</a:t>
                      </a:r>
                      <a:r>
                        <a:rPr sz="800" spc="-15" dirty="0">
                          <a:latin typeface="Arial Unicode MS"/>
                          <a:cs typeface="Arial Unicode MS"/>
                        </a:rPr>
                        <a:t> </a:t>
                      </a:r>
                      <a:r>
                        <a:rPr sz="800" spc="-5" dirty="0">
                          <a:latin typeface="Arial Unicode MS"/>
                          <a:cs typeface="Arial Unicode MS"/>
                        </a:rPr>
                        <a:t>day</a:t>
                      </a:r>
                      <a:r>
                        <a:rPr sz="800" dirty="0">
                          <a:latin typeface="Arial Unicode MS"/>
                          <a:cs typeface="Arial Unicode MS"/>
                        </a:rPr>
                        <a:t>.</a:t>
                      </a:r>
                      <a:r>
                        <a:rPr sz="800" spc="-15" dirty="0">
                          <a:latin typeface="Arial Unicode MS"/>
                          <a:cs typeface="Arial Unicode MS"/>
                        </a:rPr>
                        <a:t> </a:t>
                      </a:r>
                      <a:r>
                        <a:rPr sz="800" spc="-5" dirty="0">
                          <a:latin typeface="Arial Unicode MS"/>
                          <a:cs typeface="Arial Unicode MS"/>
                        </a:rPr>
                        <a:t>Observe</a:t>
                      </a:r>
                      <a:r>
                        <a:rPr sz="800" dirty="0">
                          <a:latin typeface="Arial Unicode MS"/>
                          <a:cs typeface="Arial Unicode MS"/>
                        </a:rPr>
                        <a:t>d</a:t>
                      </a:r>
                      <a:r>
                        <a:rPr sz="800" spc="-15" dirty="0">
                          <a:latin typeface="Arial Unicode MS"/>
                          <a:cs typeface="Arial Unicode MS"/>
                        </a:rPr>
                        <a:t> </a:t>
                      </a:r>
                      <a:r>
                        <a:rPr sz="800" spc="-5" dirty="0">
                          <a:latin typeface="Arial Unicode MS"/>
                          <a:cs typeface="Arial Unicode MS"/>
                        </a:rPr>
                        <a:t>continuall</a:t>
                      </a:r>
                      <a:r>
                        <a:rPr sz="800" dirty="0">
                          <a:latin typeface="Arial Unicode MS"/>
                          <a:cs typeface="Arial Unicode MS"/>
                        </a:rPr>
                        <a:t>y</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 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182880">
                        <a:lnSpc>
                          <a:spcPct val="100000"/>
                        </a:lnSpc>
                      </a:pPr>
                      <a:r>
                        <a:rPr sz="800" dirty="0">
                          <a:latin typeface="Arial Unicode MS"/>
                          <a:cs typeface="Arial Unicode MS"/>
                        </a:rPr>
                        <a:t>Specialist</a:t>
                      </a:r>
                      <a:r>
                        <a:rPr sz="800" spc="-15" dirty="0">
                          <a:latin typeface="Arial Unicode MS"/>
                          <a:cs typeface="Arial Unicode MS"/>
                        </a:rPr>
                        <a:t> </a:t>
                      </a:r>
                      <a:r>
                        <a:rPr sz="800" dirty="0">
                          <a:latin typeface="Arial Unicode MS"/>
                          <a:cs typeface="Arial Unicode MS"/>
                        </a:rPr>
                        <a:t>firearms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r>
                        <a:rPr sz="800" spc="-15" dirty="0">
                          <a:latin typeface="Arial Unicode MS"/>
                          <a:cs typeface="Arial Unicode MS"/>
                        </a:rPr>
                        <a:t> </a:t>
                      </a:r>
                      <a:r>
                        <a:rPr sz="800" spc="-5" dirty="0">
                          <a:latin typeface="Arial Unicode MS"/>
                          <a:cs typeface="Arial Unicode MS"/>
                        </a:rPr>
                        <a:t>pe</a:t>
                      </a:r>
                      <a:r>
                        <a:rPr sz="800" dirty="0">
                          <a:latin typeface="Arial Unicode MS"/>
                          <a:cs typeface="Arial Unicode MS"/>
                        </a:rPr>
                        <a:t>r</a:t>
                      </a:r>
                      <a:r>
                        <a:rPr sz="800" spc="-15" dirty="0">
                          <a:latin typeface="Arial Unicode MS"/>
                          <a:cs typeface="Arial Unicode MS"/>
                        </a:rPr>
                        <a:t> </a:t>
                      </a:r>
                      <a:r>
                        <a:rPr sz="800" spc="-5" dirty="0">
                          <a:latin typeface="Arial Unicode MS"/>
                          <a:cs typeface="Arial Unicode MS"/>
                        </a:rPr>
                        <a:t>weapo</a:t>
                      </a:r>
                      <a:r>
                        <a:rPr sz="800" dirty="0">
                          <a:latin typeface="Arial Unicode MS"/>
                          <a:cs typeface="Arial Unicode MS"/>
                        </a:rPr>
                        <a:t>n</a:t>
                      </a:r>
                      <a:r>
                        <a:rPr sz="800" spc="-15" dirty="0">
                          <a:latin typeface="Arial Unicode MS"/>
                          <a:cs typeface="Arial Unicode MS"/>
                        </a:rPr>
                        <a:t> </a:t>
                      </a:r>
                      <a:r>
                        <a:rPr sz="800" dirty="0">
                          <a:latin typeface="Arial Unicode MS"/>
                          <a:cs typeface="Arial Unicode MS"/>
                        </a:rPr>
                        <a:t>system</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dirty="0">
                          <a:latin typeface="Arial Unicode MS"/>
                          <a:cs typeface="Arial Unicode MS"/>
                        </a:rPr>
                        <a:t>Physical</a:t>
                      </a:r>
                      <a:r>
                        <a:rPr sz="800" spc="-15" dirty="0">
                          <a:latin typeface="Arial Unicode MS"/>
                          <a:cs typeface="Arial Unicode MS"/>
                        </a:rPr>
                        <a:t> </a:t>
                      </a:r>
                      <a:r>
                        <a:rPr sz="800" dirty="0">
                          <a:latin typeface="Arial Unicode MS"/>
                          <a:cs typeface="Arial Unicode MS"/>
                        </a:rPr>
                        <a:t>training</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r>
                        <a:rPr sz="800" spc="-15" dirty="0">
                          <a:latin typeface="Arial Unicode MS"/>
                          <a:cs typeface="Arial Unicode MS"/>
                        </a:rPr>
                        <a:t> </a:t>
                      </a:r>
                      <a:r>
                        <a:rPr sz="800" spc="-5" dirty="0">
                          <a:latin typeface="Arial Unicode MS"/>
                          <a:cs typeface="Arial Unicode MS"/>
                        </a:rPr>
                        <a:t>pe</a:t>
                      </a:r>
                      <a:r>
                        <a:rPr sz="800" dirty="0">
                          <a:latin typeface="Arial Unicode MS"/>
                          <a:cs typeface="Arial Unicode MS"/>
                        </a:rPr>
                        <a:t>r</a:t>
                      </a:r>
                      <a:r>
                        <a:rPr sz="800" spc="-15" dirty="0">
                          <a:latin typeface="Arial Unicode MS"/>
                          <a:cs typeface="Arial Unicode MS"/>
                        </a:rPr>
                        <a:t> </a:t>
                      </a:r>
                      <a:r>
                        <a:rPr sz="800" spc="-5" dirty="0">
                          <a:latin typeface="Arial Unicode MS"/>
                          <a:cs typeface="Arial Unicode MS"/>
                        </a:rPr>
                        <a:t>day</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dirty="0">
                          <a:latin typeface="Arial Unicode MS"/>
                          <a:cs typeface="Arial Unicode MS"/>
                        </a:rPr>
                        <a:t>First</a:t>
                      </a:r>
                      <a:r>
                        <a:rPr sz="800" spc="-15" dirty="0">
                          <a:latin typeface="Arial Unicode MS"/>
                          <a:cs typeface="Arial Unicode MS"/>
                        </a:rPr>
                        <a:t> </a:t>
                      </a:r>
                      <a:r>
                        <a:rPr sz="800" dirty="0">
                          <a:latin typeface="Arial Unicode MS"/>
                          <a:cs typeface="Arial Unicode MS"/>
                        </a:rPr>
                        <a:t>aid</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182880">
                        <a:lnSpc>
                          <a:spcPct val="100000"/>
                        </a:lnSpc>
                      </a:pPr>
                      <a:r>
                        <a:rPr sz="800" dirty="0">
                          <a:latin typeface="Arial Unicode MS"/>
                          <a:cs typeface="Arial Unicode MS"/>
                        </a:rPr>
                        <a:t>For</a:t>
                      </a:r>
                      <a:r>
                        <a:rPr sz="800" spc="-15" dirty="0">
                          <a:latin typeface="Arial Unicode MS"/>
                          <a:cs typeface="Arial Unicode MS"/>
                        </a:rPr>
                        <a:t> </a:t>
                      </a:r>
                      <a:r>
                        <a:rPr sz="800" dirty="0">
                          <a:latin typeface="Arial Unicode MS"/>
                          <a:cs typeface="Arial Unicode MS"/>
                        </a:rPr>
                        <a:t>field</a:t>
                      </a:r>
                      <a:r>
                        <a:rPr sz="800" spc="-15" dirty="0">
                          <a:latin typeface="Arial Unicode MS"/>
                          <a:cs typeface="Arial Unicode MS"/>
                        </a:rPr>
                        <a:t> </a:t>
                      </a:r>
                      <a:r>
                        <a:rPr sz="800" dirty="0">
                          <a:latin typeface="Arial Unicode MS"/>
                          <a:cs typeface="Arial Unicode MS"/>
                        </a:rPr>
                        <a:t>rangers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12</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12</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spc="-5"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182880">
                        <a:lnSpc>
                          <a:spcPct val="100000"/>
                        </a:lnSpc>
                      </a:pPr>
                      <a:r>
                        <a:rPr sz="800" dirty="0">
                          <a:latin typeface="Arial Unicode MS"/>
                          <a:cs typeface="Arial Unicode MS"/>
                        </a:rPr>
                        <a:t>For</a:t>
                      </a:r>
                      <a:r>
                        <a:rPr sz="800" spc="-15" dirty="0">
                          <a:latin typeface="Arial Unicode MS"/>
                          <a:cs typeface="Arial Unicode MS"/>
                        </a:rPr>
                        <a:t> </a:t>
                      </a:r>
                      <a:r>
                        <a:rPr sz="800" dirty="0">
                          <a:latin typeface="Arial Unicode MS"/>
                          <a:cs typeface="Arial Unicode MS"/>
                        </a:rPr>
                        <a:t>team</a:t>
                      </a:r>
                      <a:r>
                        <a:rPr sz="800" spc="-15" dirty="0">
                          <a:latin typeface="Arial Unicode MS"/>
                          <a:cs typeface="Arial Unicode MS"/>
                        </a:rPr>
                        <a:t> </a:t>
                      </a:r>
                      <a:r>
                        <a:rPr sz="800" dirty="0">
                          <a:latin typeface="Arial Unicode MS"/>
                          <a:cs typeface="Arial Unicode MS"/>
                        </a:rPr>
                        <a:t>leaders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20</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20</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spc="-5"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50165">
                        <a:lnSpc>
                          <a:spcPct val="100000"/>
                        </a:lnSpc>
                      </a:pPr>
                      <a:r>
                        <a:rPr sz="800" dirty="0">
                          <a:latin typeface="Arial Unicode MS"/>
                          <a:cs typeface="Arial Unicode MS"/>
                        </a:rPr>
                        <a:t>Survival</a:t>
                      </a:r>
                      <a:r>
                        <a:rPr sz="800" spc="-20" dirty="0">
                          <a:latin typeface="Arial Unicode MS"/>
                          <a:cs typeface="Arial Unicode MS"/>
                        </a:rPr>
                        <a:t> </a:t>
                      </a:r>
                      <a:r>
                        <a:rPr sz="800" dirty="0">
                          <a:latin typeface="Arial Unicode MS"/>
                          <a:cs typeface="Arial Unicode MS"/>
                        </a:rPr>
                        <a:t>skills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8</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8</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dirty="0">
                          <a:latin typeface="Arial Unicode MS"/>
                          <a:cs typeface="Arial Unicode MS"/>
                        </a:rPr>
                        <a:t>Equipment</a:t>
                      </a:r>
                      <a:r>
                        <a:rPr sz="800" spc="-20" dirty="0">
                          <a:latin typeface="Arial Unicode MS"/>
                          <a:cs typeface="Arial Unicode MS"/>
                        </a:rPr>
                        <a:t> </a:t>
                      </a:r>
                      <a:r>
                        <a:rPr sz="800" dirty="0">
                          <a:latin typeface="Arial Unicode MS"/>
                          <a:cs typeface="Arial Unicode MS"/>
                        </a:rPr>
                        <a:t>and</a:t>
                      </a:r>
                      <a:r>
                        <a:rPr sz="800" spc="-15" dirty="0">
                          <a:latin typeface="Arial Unicode MS"/>
                          <a:cs typeface="Arial Unicode MS"/>
                        </a:rPr>
                        <a:t> </a:t>
                      </a:r>
                      <a:r>
                        <a:rPr sz="800" dirty="0">
                          <a:latin typeface="Arial Unicode MS"/>
                          <a:cs typeface="Arial Unicode MS"/>
                        </a:rPr>
                        <a:t>maintenance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dirty="0">
                          <a:latin typeface="Arial Unicode MS"/>
                          <a:cs typeface="Arial Unicode MS"/>
                        </a:rPr>
                        <a:t>an</a:t>
                      </a:r>
                      <a:r>
                        <a:rPr sz="800" spc="-15" dirty="0">
                          <a:latin typeface="Arial Unicode MS"/>
                          <a:cs typeface="Arial Unicode MS"/>
                        </a:rPr>
                        <a:t> </a:t>
                      </a:r>
                      <a:r>
                        <a:rPr sz="800" dirty="0">
                          <a:latin typeface="Arial Unicode MS"/>
                          <a:cs typeface="Arial Unicode MS"/>
                        </a:rPr>
                        <a:t>additional</a:t>
                      </a:r>
                      <a:r>
                        <a:rPr sz="800" spc="-20" dirty="0">
                          <a:latin typeface="Arial Unicode MS"/>
                          <a:cs typeface="Arial Unicode MS"/>
                        </a:rPr>
                        <a:t> </a:t>
                      </a:r>
                      <a:r>
                        <a:rPr sz="800" dirty="0">
                          <a:latin typeface="Arial Unicode MS"/>
                          <a:cs typeface="Arial Unicode MS"/>
                        </a:rPr>
                        <a:t>15</a:t>
                      </a:r>
                      <a:r>
                        <a:rPr sz="800" spc="-15" dirty="0">
                          <a:latin typeface="Arial Unicode MS"/>
                          <a:cs typeface="Arial Unicode MS"/>
                        </a:rPr>
                        <a:t> </a:t>
                      </a:r>
                      <a:r>
                        <a:rPr sz="800" dirty="0">
                          <a:latin typeface="Arial Unicode MS"/>
                          <a:cs typeface="Arial Unicode MS"/>
                        </a:rPr>
                        <a:t>minutes</a:t>
                      </a:r>
                      <a:r>
                        <a:rPr sz="800" spc="-20" dirty="0">
                          <a:latin typeface="Arial Unicode MS"/>
                          <a:cs typeface="Arial Unicode MS"/>
                        </a:rPr>
                        <a:t> </a:t>
                      </a:r>
                      <a:r>
                        <a:rPr sz="800" spc="-5" dirty="0">
                          <a:latin typeface="Arial Unicode MS"/>
                          <a:cs typeface="Arial Unicode MS"/>
                        </a:rPr>
                        <a:t>pe</a:t>
                      </a:r>
                      <a:r>
                        <a:rPr sz="800" dirty="0">
                          <a:latin typeface="Arial Unicode MS"/>
                          <a:cs typeface="Arial Unicode MS"/>
                        </a:rPr>
                        <a:t>r</a:t>
                      </a:r>
                      <a:r>
                        <a:rPr sz="800" spc="-15" dirty="0">
                          <a:latin typeface="Arial Unicode MS"/>
                          <a:cs typeface="Arial Unicode MS"/>
                        </a:rPr>
                        <a:t> </a:t>
                      </a:r>
                      <a:r>
                        <a:rPr sz="800" dirty="0">
                          <a:latin typeface="Arial Unicode MS"/>
                          <a:cs typeface="Arial Unicode MS"/>
                        </a:rPr>
                        <a:t>equipment</a:t>
                      </a:r>
                      <a:r>
                        <a:rPr sz="800" spc="-20" dirty="0">
                          <a:latin typeface="Arial Unicode MS"/>
                          <a:cs typeface="Arial Unicode MS"/>
                        </a:rPr>
                        <a:t> </a:t>
                      </a:r>
                      <a:r>
                        <a:rPr sz="800" dirty="0">
                          <a:latin typeface="Arial Unicode MS"/>
                          <a:cs typeface="Arial Unicode MS"/>
                        </a:rPr>
                        <a:t>item</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dirty="0">
                          <a:latin typeface="Arial Unicode MS"/>
                          <a:cs typeface="Arial Unicode MS"/>
                        </a:rPr>
                        <a:t>Camouflage</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dirty="0">
                          <a:latin typeface="Arial Unicode MS"/>
                          <a:cs typeface="Arial Unicode MS"/>
                        </a:rPr>
                        <a:t>concealment</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5</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of</a:t>
                      </a:r>
                      <a:r>
                        <a:rPr sz="800" spc="-15" dirty="0">
                          <a:latin typeface="Arial Unicode MS"/>
                          <a:cs typeface="Arial Unicode MS"/>
                        </a:rPr>
                        <a:t> </a:t>
                      </a:r>
                      <a:r>
                        <a:rPr sz="800" spc="-5" dirty="0">
                          <a:latin typeface="Arial Unicode MS"/>
                          <a:cs typeface="Arial Unicode MS"/>
                        </a:rPr>
                        <a:t>whic</a:t>
                      </a:r>
                      <a:r>
                        <a:rPr sz="800" dirty="0">
                          <a:latin typeface="Arial Unicode MS"/>
                          <a:cs typeface="Arial Unicode MS"/>
                        </a:rPr>
                        <a:t>h</a:t>
                      </a:r>
                      <a:r>
                        <a:rPr sz="800" spc="-15" dirty="0">
                          <a:latin typeface="Arial Unicode MS"/>
                          <a:cs typeface="Arial Unicode MS"/>
                        </a:rPr>
                        <a:t> </a:t>
                      </a: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r>
                        <a:rPr sz="800" spc="-15" dirty="0">
                          <a:latin typeface="Arial Unicode MS"/>
                          <a:cs typeface="Arial Unicode MS"/>
                        </a:rPr>
                        <a:t> </a:t>
                      </a:r>
                      <a:r>
                        <a:rPr sz="800" spc="-5" dirty="0">
                          <a:latin typeface="Arial Unicode MS"/>
                          <a:cs typeface="Arial Unicode MS"/>
                        </a:rPr>
                        <a:t>i</a:t>
                      </a:r>
                      <a:r>
                        <a:rPr sz="800" dirty="0">
                          <a:latin typeface="Arial Unicode MS"/>
                          <a:cs typeface="Arial Unicode MS"/>
                        </a:rPr>
                        <a:t>s</a:t>
                      </a:r>
                      <a:r>
                        <a:rPr sz="800" spc="-15" dirty="0">
                          <a:latin typeface="Arial Unicode MS"/>
                          <a:cs typeface="Arial Unicode MS"/>
                        </a:rPr>
                        <a:t> </a:t>
                      </a:r>
                      <a:r>
                        <a:rPr sz="800" dirty="0">
                          <a:latin typeface="Arial Unicode MS"/>
                          <a:cs typeface="Arial Unicode MS"/>
                        </a:rPr>
                        <a:t>after</a:t>
                      </a:r>
                      <a:r>
                        <a:rPr sz="800" spc="-20" dirty="0">
                          <a:latin typeface="Arial Unicode MS"/>
                          <a:cs typeface="Arial Unicode MS"/>
                        </a:rPr>
                        <a:t> </a:t>
                      </a:r>
                      <a:r>
                        <a:rPr sz="800" spc="-5" dirty="0">
                          <a:latin typeface="Arial Unicode MS"/>
                          <a:cs typeface="Arial Unicode MS"/>
                        </a:rPr>
                        <a:t>dark</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306205">
                <a:tc>
                  <a:txBody>
                    <a:bodyPr/>
                    <a:lstStyle/>
                    <a:p>
                      <a:pPr marL="50165">
                        <a:lnSpc>
                          <a:spcPct val="100000"/>
                        </a:lnSpc>
                      </a:pPr>
                      <a:r>
                        <a:rPr sz="800" spc="-5" dirty="0">
                          <a:latin typeface="Arial Unicode MS"/>
                          <a:cs typeface="Arial Unicode MS"/>
                        </a:rPr>
                        <a:t>Radi</a:t>
                      </a:r>
                      <a:r>
                        <a:rPr sz="800" dirty="0">
                          <a:latin typeface="Arial Unicode MS"/>
                          <a:cs typeface="Arial Unicode MS"/>
                        </a:rPr>
                        <a:t>o</a:t>
                      </a:r>
                      <a:r>
                        <a:rPr sz="800" spc="-15" dirty="0">
                          <a:latin typeface="Arial Unicode MS"/>
                          <a:cs typeface="Arial Unicode MS"/>
                        </a:rPr>
                        <a:t> </a:t>
                      </a:r>
                      <a:r>
                        <a:rPr sz="800" dirty="0">
                          <a:latin typeface="Arial Unicode MS"/>
                          <a:cs typeface="Arial Unicode MS"/>
                        </a:rPr>
                        <a:t>communications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marR="392430">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r>
                        <a:rPr sz="800" spc="-15" dirty="0">
                          <a:latin typeface="Arial Unicode MS"/>
                          <a:cs typeface="Arial Unicode MS"/>
                        </a:rPr>
                        <a:t> </a:t>
                      </a:r>
                      <a:r>
                        <a:rPr sz="800" spc="-5" dirty="0">
                          <a:latin typeface="Arial Unicode MS"/>
                          <a:cs typeface="Arial Unicode MS"/>
                        </a:rPr>
                        <a:t>pe</a:t>
                      </a:r>
                      <a:r>
                        <a:rPr sz="800" dirty="0">
                          <a:latin typeface="Arial Unicode MS"/>
                          <a:cs typeface="Arial Unicode MS"/>
                        </a:rPr>
                        <a:t>r</a:t>
                      </a:r>
                      <a:r>
                        <a:rPr sz="800" spc="-15" dirty="0">
                          <a:latin typeface="Arial Unicode MS"/>
                          <a:cs typeface="Arial Unicode MS"/>
                        </a:rPr>
                        <a:t> </a:t>
                      </a:r>
                      <a:r>
                        <a:rPr sz="800" spc="-5" dirty="0">
                          <a:latin typeface="Arial Unicode MS"/>
                          <a:cs typeface="Arial Unicode MS"/>
                        </a:rPr>
                        <a:t>communicatio</a:t>
                      </a:r>
                      <a:r>
                        <a:rPr sz="800" dirty="0">
                          <a:latin typeface="Arial Unicode MS"/>
                          <a:cs typeface="Arial Unicode MS"/>
                        </a:rPr>
                        <a:t>n</a:t>
                      </a:r>
                      <a:r>
                        <a:rPr sz="800" spc="-15" dirty="0">
                          <a:latin typeface="Arial Unicode MS"/>
                          <a:cs typeface="Arial Unicode MS"/>
                        </a:rPr>
                        <a:t> </a:t>
                      </a:r>
                      <a:r>
                        <a:rPr sz="800" dirty="0">
                          <a:latin typeface="Arial Unicode MS"/>
                          <a:cs typeface="Arial Unicode MS"/>
                        </a:rPr>
                        <a:t>system</a:t>
                      </a:r>
                      <a:r>
                        <a:rPr sz="800" spc="-20"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 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50165">
                        <a:lnSpc>
                          <a:spcPct val="100000"/>
                        </a:lnSpc>
                      </a:pPr>
                      <a:r>
                        <a:rPr sz="800" spc="-5" dirty="0">
                          <a:latin typeface="Arial Unicode MS"/>
                          <a:cs typeface="Arial Unicode MS"/>
                        </a:rPr>
                        <a:t>Han</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signals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spc="-5" dirty="0">
                          <a:latin typeface="Arial Unicode MS"/>
                          <a:cs typeface="Arial Unicode MS"/>
                        </a:rPr>
                        <a:t>Orienteerin</a:t>
                      </a:r>
                      <a:r>
                        <a:rPr sz="800" dirty="0">
                          <a:latin typeface="Arial Unicode MS"/>
                          <a:cs typeface="Arial Unicode MS"/>
                        </a:rPr>
                        <a:t>g</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dirty="0">
                          <a:latin typeface="Arial Unicode MS"/>
                          <a:cs typeface="Arial Unicode MS"/>
                        </a:rPr>
                        <a:t>navigation</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8</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8</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1">
                <a:tc>
                  <a:txBody>
                    <a:bodyPr/>
                    <a:lstStyle/>
                    <a:p>
                      <a:pPr marL="50165">
                        <a:lnSpc>
                          <a:spcPct val="100000"/>
                        </a:lnSpc>
                      </a:pPr>
                      <a:r>
                        <a:rPr sz="800" dirty="0">
                          <a:latin typeface="Arial Unicode MS"/>
                          <a:cs typeface="Arial Unicode MS"/>
                        </a:rPr>
                        <a:t>Tracking</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182880">
                        <a:lnSpc>
                          <a:spcPct val="100000"/>
                        </a:lnSpc>
                      </a:pPr>
                      <a:r>
                        <a:rPr sz="800" dirty="0">
                          <a:latin typeface="Arial Unicode MS"/>
                          <a:cs typeface="Arial Unicode MS"/>
                        </a:rPr>
                        <a:t>Basic</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3</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40</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spread</a:t>
                      </a:r>
                      <a:r>
                        <a:rPr sz="800" spc="-20"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the</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182880">
                        <a:lnSpc>
                          <a:spcPct val="100000"/>
                        </a:lnSpc>
                      </a:pPr>
                      <a:r>
                        <a:rPr sz="800" dirty="0">
                          <a:latin typeface="Arial Unicode MS"/>
                          <a:cs typeface="Arial Unicode MS"/>
                        </a:rPr>
                        <a:t>Intermediate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20</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spread</a:t>
                      </a:r>
                      <a:r>
                        <a:rPr sz="800" spc="-20"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the</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182880">
                        <a:lnSpc>
                          <a:spcPct val="100000"/>
                        </a:lnSpc>
                      </a:pPr>
                      <a:r>
                        <a:rPr sz="800" dirty="0">
                          <a:latin typeface="Arial Unicode MS"/>
                          <a:cs typeface="Arial Unicode MS"/>
                        </a:rPr>
                        <a:t>Advanced</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20</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spread</a:t>
                      </a:r>
                      <a:r>
                        <a:rPr sz="800" spc="-20"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the</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spc="-5" dirty="0">
                          <a:latin typeface="Arial Unicode MS"/>
                          <a:cs typeface="Arial Unicode MS"/>
                        </a:rPr>
                        <a:t>Wildlif</a:t>
                      </a:r>
                      <a:r>
                        <a:rPr sz="800" dirty="0">
                          <a:latin typeface="Arial Unicode MS"/>
                          <a:cs typeface="Arial Unicode MS"/>
                        </a:rPr>
                        <a:t>e</a:t>
                      </a:r>
                      <a:r>
                        <a:rPr sz="800" spc="-15" dirty="0">
                          <a:latin typeface="Arial Unicode MS"/>
                          <a:cs typeface="Arial Unicode MS"/>
                        </a:rPr>
                        <a:t> </a:t>
                      </a:r>
                      <a:r>
                        <a:rPr sz="800" spc="-5" dirty="0">
                          <a:latin typeface="Arial Unicode MS"/>
                          <a:cs typeface="Arial Unicode MS"/>
                        </a:rPr>
                        <a:t>protectio</a:t>
                      </a:r>
                      <a:r>
                        <a:rPr sz="800" dirty="0">
                          <a:latin typeface="Arial Unicode MS"/>
                          <a:cs typeface="Arial Unicode MS"/>
                        </a:rPr>
                        <a:t>n</a:t>
                      </a:r>
                      <a:r>
                        <a:rPr sz="800" spc="-15" dirty="0">
                          <a:latin typeface="Arial Unicode MS"/>
                          <a:cs typeface="Arial Unicode MS"/>
                        </a:rPr>
                        <a:t> </a:t>
                      </a:r>
                      <a:r>
                        <a:rPr sz="800" spc="-5" dirty="0">
                          <a:latin typeface="Arial Unicode MS"/>
                          <a:cs typeface="Arial Unicode MS"/>
                        </a:rPr>
                        <a:t>legislatio</a:t>
                      </a:r>
                      <a:r>
                        <a:rPr sz="800" dirty="0">
                          <a:latin typeface="Arial Unicode MS"/>
                          <a:cs typeface="Arial Unicode MS"/>
                        </a:rPr>
                        <a:t>n</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cour</a:t>
                      </a:r>
                      <a:r>
                        <a:rPr sz="800" dirty="0">
                          <a:latin typeface="Arial Unicode MS"/>
                          <a:cs typeface="Arial Unicode MS"/>
                        </a:rPr>
                        <a:t>t</a:t>
                      </a:r>
                      <a:r>
                        <a:rPr sz="800" spc="-15" dirty="0">
                          <a:latin typeface="Arial Unicode MS"/>
                          <a:cs typeface="Arial Unicode MS"/>
                        </a:rPr>
                        <a:t> </a:t>
                      </a:r>
                      <a:r>
                        <a:rPr sz="800" spc="-5" dirty="0">
                          <a:latin typeface="Arial Unicode MS"/>
                          <a:cs typeface="Arial Unicode MS"/>
                        </a:rPr>
                        <a:t>procedure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8</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50165">
                        <a:lnSpc>
                          <a:spcPct val="100000"/>
                        </a:lnSpc>
                      </a:pPr>
                      <a:r>
                        <a:rPr sz="800" dirty="0">
                          <a:latin typeface="Arial Unicode MS"/>
                          <a:cs typeface="Arial Unicode MS"/>
                        </a:rPr>
                        <a:t>Evidence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4</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4</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50165">
                        <a:lnSpc>
                          <a:spcPct val="100000"/>
                        </a:lnSpc>
                      </a:pPr>
                      <a:r>
                        <a:rPr sz="800" dirty="0">
                          <a:latin typeface="Arial Unicode MS"/>
                          <a:cs typeface="Arial Unicode MS"/>
                        </a:rPr>
                        <a:t>Witnesses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3</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3">
                <a:tc>
                  <a:txBody>
                    <a:bodyPr/>
                    <a:lstStyle/>
                    <a:p>
                      <a:pPr marL="50165">
                        <a:lnSpc>
                          <a:spcPct val="100000"/>
                        </a:lnSpc>
                      </a:pPr>
                      <a:r>
                        <a:rPr sz="800" spc="-5" dirty="0">
                          <a:latin typeface="Arial Unicode MS"/>
                          <a:cs typeface="Arial Unicode MS"/>
                        </a:rPr>
                        <a:t>Arrestin</a:t>
                      </a:r>
                      <a:r>
                        <a:rPr sz="800" dirty="0">
                          <a:latin typeface="Arial Unicode MS"/>
                          <a:cs typeface="Arial Unicode MS"/>
                        </a:rPr>
                        <a:t>g</a:t>
                      </a:r>
                      <a:r>
                        <a:rPr sz="800" spc="-15" dirty="0">
                          <a:latin typeface="Arial Unicode MS"/>
                          <a:cs typeface="Arial Unicode MS"/>
                        </a:rPr>
                        <a:t> </a:t>
                      </a:r>
                      <a:r>
                        <a:rPr sz="800" spc="-5" dirty="0">
                          <a:latin typeface="Arial Unicode MS"/>
                          <a:cs typeface="Arial Unicode MS"/>
                        </a:rPr>
                        <a:t>procedures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1.5</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4.5</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50165">
                        <a:lnSpc>
                          <a:spcPct val="100000"/>
                        </a:lnSpc>
                      </a:pPr>
                      <a:r>
                        <a:rPr sz="800" dirty="0">
                          <a:latin typeface="Arial Unicode MS"/>
                          <a:cs typeface="Arial Unicode MS"/>
                        </a:rPr>
                        <a:t>Mission</a:t>
                      </a:r>
                      <a:r>
                        <a:rPr sz="800" spc="-20" dirty="0">
                          <a:latin typeface="Arial Unicode MS"/>
                          <a:cs typeface="Arial Unicode MS"/>
                        </a:rPr>
                        <a:t> </a:t>
                      </a:r>
                      <a:r>
                        <a:rPr sz="800" spc="-5" dirty="0">
                          <a:latin typeface="Arial Unicode MS"/>
                          <a:cs typeface="Arial Unicode MS"/>
                        </a:rPr>
                        <a:t>plannin</a:t>
                      </a:r>
                      <a:r>
                        <a:rPr sz="800" dirty="0">
                          <a:latin typeface="Arial Unicode MS"/>
                          <a:cs typeface="Arial Unicode MS"/>
                        </a:rPr>
                        <a:t>g</a:t>
                      </a:r>
                      <a:r>
                        <a:rPr sz="800" spc="-15" dirty="0">
                          <a:latin typeface="Arial Unicode MS"/>
                          <a:cs typeface="Arial Unicode MS"/>
                        </a:rPr>
                        <a:t> </a:t>
                      </a:r>
                      <a:r>
                        <a:rPr sz="800" dirty="0">
                          <a:latin typeface="Arial Unicode MS"/>
                          <a:cs typeface="Arial Unicode MS"/>
                        </a:rPr>
                        <a:t>and</a:t>
                      </a:r>
                      <a:r>
                        <a:rPr sz="800" spc="-15" dirty="0">
                          <a:latin typeface="Arial Unicode MS"/>
                          <a:cs typeface="Arial Unicode MS"/>
                        </a:rPr>
                        <a:t> </a:t>
                      </a:r>
                      <a:r>
                        <a:rPr sz="800" dirty="0">
                          <a:latin typeface="Arial Unicode MS"/>
                          <a:cs typeface="Arial Unicode MS"/>
                        </a:rPr>
                        <a:t>orders</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2</a:t>
                      </a:r>
                      <a:r>
                        <a:rPr sz="800" spc="-15" dirty="0">
                          <a:latin typeface="Arial Unicode MS"/>
                          <a:cs typeface="Arial Unicode MS"/>
                        </a:rPr>
                        <a:t> </a:t>
                      </a:r>
                      <a:r>
                        <a:rPr sz="800" dirty="0">
                          <a:latin typeface="Arial Unicode MS"/>
                          <a:cs typeface="Arial Unicode MS"/>
                        </a:rPr>
                        <a:t>hours</a:t>
                      </a:r>
                      <a:endParaRPr sz="800">
                        <a:latin typeface="Arial Unicode MS"/>
                        <a:cs typeface="Arial Unicode MS"/>
                      </a:endParaRP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50165">
                        <a:lnSpc>
                          <a:spcPct val="100000"/>
                        </a:lnSpc>
                      </a:pPr>
                      <a:r>
                        <a:rPr sz="800" dirty="0">
                          <a:latin typeface="Arial Unicode MS"/>
                          <a:cs typeface="Arial Unicode MS"/>
                        </a:rPr>
                        <a:t>Marksmanship</a:t>
                      </a:r>
                      <a:r>
                        <a:rPr sz="800" spc="-20" dirty="0">
                          <a:latin typeface="Arial Unicode MS"/>
                          <a:cs typeface="Arial Unicode MS"/>
                        </a:rPr>
                        <a:t> </a:t>
                      </a:r>
                      <a:r>
                        <a:rPr sz="800" dirty="0">
                          <a:latin typeface="Arial Unicode MS"/>
                          <a:cs typeface="Arial Unicode MS"/>
                        </a:rPr>
                        <a:t>(elective)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Practiced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the</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r h="182282">
                <a:tc>
                  <a:txBody>
                    <a:bodyPr/>
                    <a:lstStyle/>
                    <a:p>
                      <a:pPr marL="50165">
                        <a:lnSpc>
                          <a:spcPct val="100000"/>
                        </a:lnSpc>
                      </a:pPr>
                      <a:r>
                        <a:rPr sz="800" dirty="0">
                          <a:latin typeface="Arial Unicode MS"/>
                          <a:cs typeface="Arial Unicode MS"/>
                        </a:rPr>
                        <a:t>Immediate</a:t>
                      </a:r>
                      <a:r>
                        <a:rPr sz="800" spc="-15" dirty="0">
                          <a:latin typeface="Arial Unicode MS"/>
                          <a:cs typeface="Arial Unicode MS"/>
                        </a:rPr>
                        <a:t> </a:t>
                      </a:r>
                      <a:r>
                        <a:rPr sz="800" dirty="0">
                          <a:latin typeface="Arial Unicode MS"/>
                          <a:cs typeface="Arial Unicode MS"/>
                        </a:rPr>
                        <a:t>action</a:t>
                      </a:r>
                      <a:r>
                        <a:rPr sz="800" spc="-20" dirty="0">
                          <a:latin typeface="Arial Unicode MS"/>
                          <a:cs typeface="Arial Unicode MS"/>
                        </a:rPr>
                        <a:t> </a:t>
                      </a:r>
                      <a:r>
                        <a:rPr sz="800" spc="-5" dirty="0">
                          <a:latin typeface="Arial Unicode MS"/>
                          <a:cs typeface="Arial Unicode MS"/>
                        </a:rPr>
                        <a:t>drill</a:t>
                      </a:r>
                      <a:r>
                        <a:rPr sz="800" dirty="0">
                          <a:latin typeface="Arial Unicode MS"/>
                          <a:cs typeface="Arial Unicode MS"/>
                        </a:rPr>
                        <a:t>s</a:t>
                      </a:r>
                      <a:r>
                        <a:rPr sz="800" spc="-15" dirty="0">
                          <a:latin typeface="Arial Unicode MS"/>
                          <a:cs typeface="Arial Unicode MS"/>
                        </a:rPr>
                        <a:t> </a:t>
                      </a:r>
                      <a:r>
                        <a:rPr sz="800" dirty="0">
                          <a:latin typeface="Arial Unicode MS"/>
                          <a:cs typeface="Arial Unicode MS"/>
                        </a:rPr>
                        <a:t>(elective)</a:t>
                      </a:r>
                      <a:endParaRPr sz="800">
                        <a:latin typeface="Arial Unicode MS"/>
                        <a:cs typeface="Arial Unicode MS"/>
                      </a:endParaRPr>
                    </a:p>
                  </a:txBody>
                  <a:tcPr marL="0" marR="0" marT="0" marB="0">
                    <a:lnR w="6351">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1</a:t>
                      </a:r>
                      <a:r>
                        <a:rPr sz="800" spc="-15" dirty="0">
                          <a:latin typeface="Arial Unicode MS"/>
                          <a:cs typeface="Arial Unicode MS"/>
                        </a:rPr>
                        <a:t> </a:t>
                      </a:r>
                      <a:r>
                        <a:rPr sz="800" dirty="0">
                          <a:latin typeface="Arial Unicode MS"/>
                          <a:cs typeface="Arial Unicode MS"/>
                        </a:rPr>
                        <a:t>hour</a:t>
                      </a:r>
                      <a:endParaRPr sz="800">
                        <a:latin typeface="Arial Unicode MS"/>
                        <a:cs typeface="Arial Unicode MS"/>
                      </a:endParaRPr>
                    </a:p>
                  </a:txBody>
                  <a:tcPr marL="0" marR="0" marT="0" marB="0">
                    <a:lnL w="6351">
                      <a:solidFill>
                        <a:srgbClr val="66903D"/>
                      </a:solidFill>
                      <a:prstDash val="solid"/>
                    </a:lnL>
                    <a:lnR w="6350">
                      <a:solidFill>
                        <a:srgbClr val="66903D"/>
                      </a:solidFill>
                      <a:prstDash val="solid"/>
                    </a:lnR>
                    <a:lnT w="6350">
                      <a:solidFill>
                        <a:srgbClr val="66903D"/>
                      </a:solidFill>
                      <a:prstDash val="solid"/>
                    </a:lnT>
                    <a:lnB w="6350">
                      <a:solidFill>
                        <a:srgbClr val="66903D"/>
                      </a:solidFill>
                      <a:prstDash val="solid"/>
                    </a:lnB>
                  </a:tcPr>
                </a:tc>
                <a:tc>
                  <a:txBody>
                    <a:bodyPr/>
                    <a:lstStyle/>
                    <a:p>
                      <a:pPr marL="47625">
                        <a:lnSpc>
                          <a:spcPct val="100000"/>
                        </a:lnSpc>
                      </a:pPr>
                      <a:r>
                        <a:rPr sz="800" dirty="0">
                          <a:latin typeface="Arial Unicode MS"/>
                          <a:cs typeface="Arial Unicode MS"/>
                        </a:rPr>
                        <a:t>4</a:t>
                      </a:r>
                      <a:r>
                        <a:rPr sz="800" spc="-15" dirty="0">
                          <a:latin typeface="Arial Unicode MS"/>
                          <a:cs typeface="Arial Unicode MS"/>
                        </a:rPr>
                        <a:t> </a:t>
                      </a:r>
                      <a:r>
                        <a:rPr sz="800" dirty="0">
                          <a:latin typeface="Arial Unicode MS"/>
                          <a:cs typeface="Arial Unicode MS"/>
                        </a:rPr>
                        <a:t>hours</a:t>
                      </a:r>
                      <a:r>
                        <a:rPr sz="800" spc="-15" dirty="0">
                          <a:latin typeface="Arial Unicode MS"/>
                          <a:cs typeface="Arial Unicode MS"/>
                        </a:rPr>
                        <a:t> </a:t>
                      </a:r>
                      <a:r>
                        <a:rPr sz="800" dirty="0">
                          <a:latin typeface="Arial Unicode MS"/>
                          <a:cs typeface="Arial Unicode MS"/>
                        </a:rPr>
                        <a:t>&amp;</a:t>
                      </a:r>
                      <a:r>
                        <a:rPr sz="800" spc="-15" dirty="0">
                          <a:latin typeface="Arial Unicode MS"/>
                          <a:cs typeface="Arial Unicode MS"/>
                        </a:rPr>
                        <a:t> </a:t>
                      </a:r>
                      <a:r>
                        <a:rPr sz="800" spc="-5" dirty="0">
                          <a:latin typeface="Arial Unicode MS"/>
                          <a:cs typeface="Arial Unicode MS"/>
                        </a:rPr>
                        <a:t>reinforce</a:t>
                      </a:r>
                      <a:r>
                        <a:rPr sz="800" dirty="0">
                          <a:latin typeface="Arial Unicode MS"/>
                          <a:cs typeface="Arial Unicode MS"/>
                        </a:rPr>
                        <a:t>d</a:t>
                      </a:r>
                      <a:r>
                        <a:rPr sz="800" spc="-15" dirty="0">
                          <a:latin typeface="Arial Unicode MS"/>
                          <a:cs typeface="Arial Unicode MS"/>
                        </a:rPr>
                        <a:t> </a:t>
                      </a:r>
                      <a:r>
                        <a:rPr sz="800" dirty="0">
                          <a:latin typeface="Arial Unicode MS"/>
                          <a:cs typeface="Arial Unicode MS"/>
                        </a:rPr>
                        <a:t>throughout</a:t>
                      </a:r>
                      <a:r>
                        <a:rPr sz="800" spc="-15" dirty="0">
                          <a:latin typeface="Arial Unicode MS"/>
                          <a:cs typeface="Arial Unicode MS"/>
                        </a:rPr>
                        <a:t> </a:t>
                      </a:r>
                      <a:r>
                        <a:rPr sz="800" dirty="0">
                          <a:latin typeface="Arial Unicode MS"/>
                          <a:cs typeface="Arial Unicode MS"/>
                        </a:rPr>
                        <a:t>training</a:t>
                      </a:r>
                      <a:r>
                        <a:rPr sz="800" spc="-15" dirty="0">
                          <a:latin typeface="Arial Unicode MS"/>
                          <a:cs typeface="Arial Unicode MS"/>
                        </a:rPr>
                        <a:t> </a:t>
                      </a:r>
                      <a:r>
                        <a:rPr sz="800" dirty="0">
                          <a:latin typeface="Arial Unicode MS"/>
                          <a:cs typeface="Arial Unicode MS"/>
                        </a:rPr>
                        <a:t>course</a:t>
                      </a:r>
                    </a:p>
                  </a:txBody>
                  <a:tcPr marL="0" marR="0" marT="0" marB="0">
                    <a:lnL w="6350">
                      <a:solidFill>
                        <a:srgbClr val="66903D"/>
                      </a:solidFill>
                      <a:prstDash val="solid"/>
                    </a:lnL>
                    <a:lnT w="6350">
                      <a:solidFill>
                        <a:srgbClr val="66903D"/>
                      </a:solidFill>
                      <a:prstDash val="solid"/>
                    </a:lnT>
                    <a:lnB w="6350">
                      <a:solidFill>
                        <a:srgbClr val="66903D"/>
                      </a:solidFill>
                      <a:prstDash val="solid"/>
                    </a:lnB>
                  </a:tcPr>
                </a:tc>
              </a:tr>
            </a:tbl>
          </a:graphicData>
        </a:graphic>
      </p:graphicFrame>
      <p:sp>
        <p:nvSpPr>
          <p:cNvPr id="3" name="Title 1"/>
          <p:cNvSpPr txBox="1">
            <a:spLocks/>
          </p:cNvSpPr>
          <p:nvPr/>
        </p:nvSpPr>
        <p:spPr>
          <a:xfrm>
            <a:off x="838200" y="2027583"/>
            <a:ext cx="4091609" cy="199850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ZA" b="1" dirty="0" smtClean="0">
                <a:effectLst>
                  <a:outerShdw blurRad="38100" dist="38100" dir="2700000" algn="tl">
                    <a:srgbClr val="000000">
                      <a:alpha val="43137"/>
                    </a:srgbClr>
                  </a:outerShdw>
                </a:effectLst>
              </a:rPr>
              <a:t>Suggested curriculum – Ranger Training</a:t>
            </a:r>
            <a:br>
              <a:rPr lang="en-ZA" b="1" dirty="0" smtClean="0">
                <a:effectLst>
                  <a:outerShdw blurRad="38100" dist="38100" dir="2700000" algn="tl">
                    <a:srgbClr val="000000">
                      <a:alpha val="43137"/>
                    </a:srgbClr>
                  </a:outerShdw>
                </a:effectLst>
              </a:rPr>
            </a:br>
            <a:endParaRPr lang="en-ZA"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6212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TotalTime>
  <Words>2773</Words>
  <Application>Microsoft Office PowerPoint</Application>
  <PresentationFormat>Custom</PresentationFormat>
  <Paragraphs>545</Paragraphs>
  <Slides>34</Slides>
  <Notes>9</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Qualifications and Training for TFCAs</vt:lpstr>
      <vt:lpstr>Careers in TFCAs  </vt:lpstr>
      <vt:lpstr>Careers in TFCAs cont’d</vt:lpstr>
      <vt:lpstr>Qualifications for Careers in TFCAs (examples)</vt:lpstr>
      <vt:lpstr>Institutions offering training for Wildlife Management (TNA Regional report, 2013)</vt:lpstr>
      <vt:lpstr>Other Institutions offering training for TFCA careers</vt:lpstr>
      <vt:lpstr>Ranger Training – Certificate level</vt:lpstr>
      <vt:lpstr>Ranger Training </vt:lpstr>
      <vt:lpstr>PowerPoint Presentation</vt:lpstr>
      <vt:lpstr>PowerPoint Presentation</vt:lpstr>
      <vt:lpstr>SA College of Tourism</vt:lpstr>
      <vt:lpstr>Small Accommodation Establishments</vt:lpstr>
      <vt:lpstr>Hospitality Management</vt:lpstr>
      <vt:lpstr>Tracker Skills Programme</vt:lpstr>
      <vt:lpstr>Lead Tracker</vt:lpstr>
      <vt:lpstr>Southern African Wildlife College</vt:lpstr>
      <vt:lpstr>Conservation Implementation and Leadership </vt:lpstr>
      <vt:lpstr>Transfrontier Conservation Management</vt:lpstr>
      <vt:lpstr>Dangerous Game Site Guide</vt:lpstr>
      <vt:lpstr>Professional Hunting</vt:lpstr>
      <vt:lpstr>Natural Resource Management</vt:lpstr>
      <vt:lpstr>Mweka College of African Wildlife Management</vt:lpstr>
      <vt:lpstr>Ecotourism Planning and Management</vt:lpstr>
      <vt:lpstr>Bachelor Degree in Wildlife Management</vt:lpstr>
      <vt:lpstr>Bachelor Degree in Wildlife Tourism</vt:lpstr>
      <vt:lpstr>Ordinary Diploma – Wildlife Management</vt:lpstr>
      <vt:lpstr>Ordinary Diploma – Wildlife Tourism</vt:lpstr>
      <vt:lpstr>Basic Certificate in Wildlife Management </vt:lpstr>
      <vt:lpstr>Basic Certificate in Wildlife Tourism</vt:lpstr>
      <vt:lpstr>Regular Short courses offered at CAWM.  Price, duration and when next offered available on demand</vt:lpstr>
      <vt:lpstr>Mushandike College of  Wildlife Management</vt:lpstr>
      <vt:lpstr>About Mushandike College</vt:lpstr>
      <vt:lpstr>Food for thought……..</vt:lpstr>
      <vt:lpstr>What Does Mushandike College Offer?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Qualifications and Training for TFCAs</dc:title>
  <dc:creator>Christine Mentzel</dc:creator>
  <cp:lastModifiedBy>Mareile Nganunu-Kroening</cp:lastModifiedBy>
  <cp:revision>52</cp:revision>
  <dcterms:created xsi:type="dcterms:W3CDTF">2017-03-07T12:32:19Z</dcterms:created>
  <dcterms:modified xsi:type="dcterms:W3CDTF">2017-11-02T07:04:08Z</dcterms:modified>
</cp:coreProperties>
</file>