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28"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3" d="100"/>
          <a:sy n="123" d="100"/>
        </p:scale>
        <p:origin x="-46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3A0952-965A-EE49-BFDD-7937E54B8175}" type="doc">
      <dgm:prSet loTypeId="urn:microsoft.com/office/officeart/2005/8/layout/cycle2" loCatId="cycle" qsTypeId="urn:microsoft.com/office/officeart/2005/8/quickstyle/simple5" qsCatId="simple" csTypeId="urn:microsoft.com/office/officeart/2005/8/colors/colorful1" csCatId="colorful" phldr="1"/>
      <dgm:spPr/>
      <dgm:t>
        <a:bodyPr/>
        <a:lstStyle/>
        <a:p>
          <a:endParaRPr lang="en-US"/>
        </a:p>
      </dgm:t>
    </dgm:pt>
    <dgm:pt modelId="{ECB9DF2A-D923-DD40-B0F9-C7EE8815FFEC}">
      <dgm:prSet phldrT="[Text]" custT="1">
        <dgm:style>
          <a:lnRef idx="2">
            <a:schemeClr val="dk1"/>
          </a:lnRef>
          <a:fillRef idx="1">
            <a:schemeClr val="lt1"/>
          </a:fillRef>
          <a:effectRef idx="0">
            <a:schemeClr val="dk1"/>
          </a:effectRef>
          <a:fontRef idx="minor">
            <a:schemeClr val="dk1"/>
          </a:fontRef>
        </dgm:style>
      </dgm:prSet>
      <dgm:spPr/>
      <dgm:t>
        <a:bodyPr/>
        <a:lstStyle/>
        <a:p>
          <a:r>
            <a:rPr lang="en-US" sz="1100" b="1"/>
            <a:t>M&amp;E Baseline Data Collection</a:t>
          </a:r>
        </a:p>
      </dgm:t>
    </dgm:pt>
    <dgm:pt modelId="{93BFE751-D889-4648-BB4F-3EA10C8E0DB1}" type="parTrans" cxnId="{ED1F69E6-8B4F-EE41-BA06-7A13A4529FC4}">
      <dgm:prSet/>
      <dgm:spPr/>
      <dgm:t>
        <a:bodyPr/>
        <a:lstStyle/>
        <a:p>
          <a:endParaRPr lang="en-US"/>
        </a:p>
      </dgm:t>
    </dgm:pt>
    <dgm:pt modelId="{38A34142-2CD7-004A-A8A5-D34FE3627733}" type="sibTrans" cxnId="{ED1F69E6-8B4F-EE41-BA06-7A13A4529FC4}">
      <dgm:prSet>
        <dgm:style>
          <a:lnRef idx="2">
            <a:schemeClr val="accent6"/>
          </a:lnRef>
          <a:fillRef idx="1">
            <a:schemeClr val="lt1"/>
          </a:fillRef>
          <a:effectRef idx="0">
            <a:schemeClr val="accent6"/>
          </a:effectRef>
          <a:fontRef idx="minor">
            <a:schemeClr val="dk1"/>
          </a:fontRef>
        </dgm:style>
      </dgm:prSet>
      <dgm:spPr/>
      <dgm:t>
        <a:bodyPr/>
        <a:lstStyle/>
        <a:p>
          <a:endParaRPr lang="en-US"/>
        </a:p>
      </dgm:t>
    </dgm:pt>
    <dgm:pt modelId="{23BB6F21-9749-2945-A609-908F301EF1E8}">
      <dgm:prSet phldrT="[Text]" custT="1">
        <dgm:style>
          <a:lnRef idx="2">
            <a:schemeClr val="dk1"/>
          </a:lnRef>
          <a:fillRef idx="1">
            <a:schemeClr val="lt1"/>
          </a:fillRef>
          <a:effectRef idx="0">
            <a:schemeClr val="dk1"/>
          </a:effectRef>
          <a:fontRef idx="minor">
            <a:schemeClr val="dk1"/>
          </a:fontRef>
        </dgm:style>
      </dgm:prSet>
      <dgm:spPr/>
      <dgm:t>
        <a:bodyPr/>
        <a:lstStyle/>
        <a:p>
          <a:r>
            <a:rPr lang="en-US" sz="1100" b="1"/>
            <a:t>Year 1: Piloting of M&amp;E</a:t>
          </a:r>
        </a:p>
      </dgm:t>
    </dgm:pt>
    <dgm:pt modelId="{E742772B-D68B-2347-9428-633CDAA69F19}" type="parTrans" cxnId="{821A9700-7486-C042-BD78-DE93C01C4640}">
      <dgm:prSet/>
      <dgm:spPr/>
      <dgm:t>
        <a:bodyPr/>
        <a:lstStyle/>
        <a:p>
          <a:endParaRPr lang="en-US"/>
        </a:p>
      </dgm:t>
    </dgm:pt>
    <dgm:pt modelId="{A603FF84-3801-364A-87F0-024E28DA46F0}" type="sibTrans" cxnId="{821A9700-7486-C042-BD78-DE93C01C4640}">
      <dgm:prSet>
        <dgm:style>
          <a:lnRef idx="2">
            <a:schemeClr val="accent6"/>
          </a:lnRef>
          <a:fillRef idx="1">
            <a:schemeClr val="lt1"/>
          </a:fillRef>
          <a:effectRef idx="0">
            <a:schemeClr val="accent6"/>
          </a:effectRef>
          <a:fontRef idx="minor">
            <a:schemeClr val="dk1"/>
          </a:fontRef>
        </dgm:style>
      </dgm:prSet>
      <dgm:spPr/>
      <dgm:t>
        <a:bodyPr/>
        <a:lstStyle/>
        <a:p>
          <a:endParaRPr lang="en-US"/>
        </a:p>
      </dgm:t>
    </dgm:pt>
    <dgm:pt modelId="{98D6F0DE-8B49-F949-B02D-18FC4B44C5DF}">
      <dgm:prSet phldrT="[Text]" custT="1">
        <dgm:style>
          <a:lnRef idx="2">
            <a:schemeClr val="dk1"/>
          </a:lnRef>
          <a:fillRef idx="1">
            <a:schemeClr val="lt1"/>
          </a:fillRef>
          <a:effectRef idx="0">
            <a:schemeClr val="dk1"/>
          </a:effectRef>
          <a:fontRef idx="minor">
            <a:schemeClr val="dk1"/>
          </a:fontRef>
        </dgm:style>
      </dgm:prSet>
      <dgm:spPr/>
      <dgm:t>
        <a:bodyPr/>
        <a:lstStyle/>
        <a:p>
          <a:r>
            <a:rPr lang="en-US" sz="1100" b="1"/>
            <a:t>Year 2: Running of M&amp;E and Mid-term Internal Revision</a:t>
          </a:r>
        </a:p>
      </dgm:t>
    </dgm:pt>
    <dgm:pt modelId="{6E882893-755C-2F44-8EE3-BC8E0E219ECA}" type="parTrans" cxnId="{677EEA62-7AB5-794A-AEBC-93334435C0A1}">
      <dgm:prSet/>
      <dgm:spPr/>
      <dgm:t>
        <a:bodyPr/>
        <a:lstStyle/>
        <a:p>
          <a:endParaRPr lang="en-US"/>
        </a:p>
      </dgm:t>
    </dgm:pt>
    <dgm:pt modelId="{5A5EC326-2482-6940-991C-389459785CE7}" type="sibTrans" cxnId="{677EEA62-7AB5-794A-AEBC-93334435C0A1}">
      <dgm:prSet>
        <dgm:style>
          <a:lnRef idx="2">
            <a:schemeClr val="accent6"/>
          </a:lnRef>
          <a:fillRef idx="1">
            <a:schemeClr val="lt1"/>
          </a:fillRef>
          <a:effectRef idx="0">
            <a:schemeClr val="accent6"/>
          </a:effectRef>
          <a:fontRef idx="minor">
            <a:schemeClr val="dk1"/>
          </a:fontRef>
        </dgm:style>
      </dgm:prSet>
      <dgm:spPr/>
      <dgm:t>
        <a:bodyPr/>
        <a:lstStyle/>
        <a:p>
          <a:endParaRPr lang="en-US"/>
        </a:p>
      </dgm:t>
    </dgm:pt>
    <dgm:pt modelId="{F35CF58F-A89F-8443-AC80-73E987C32C3E}">
      <dgm:prSet phldrT="[Text]" custT="1">
        <dgm:style>
          <a:lnRef idx="2">
            <a:schemeClr val="dk1"/>
          </a:lnRef>
          <a:fillRef idx="1">
            <a:schemeClr val="lt1"/>
          </a:fillRef>
          <a:effectRef idx="0">
            <a:schemeClr val="dk1"/>
          </a:effectRef>
          <a:fontRef idx="minor">
            <a:schemeClr val="dk1"/>
          </a:fontRef>
        </dgm:style>
      </dgm:prSet>
      <dgm:spPr/>
      <dgm:t>
        <a:bodyPr/>
        <a:lstStyle/>
        <a:p>
          <a:r>
            <a:rPr lang="en-US" sz="1100" b="1"/>
            <a:t>Year 3: Running of M&amp;E</a:t>
          </a:r>
        </a:p>
      </dgm:t>
    </dgm:pt>
    <dgm:pt modelId="{4687007E-3C75-CE40-9234-121C51EAEEC7}" type="parTrans" cxnId="{7FA0625F-4905-6841-BA09-B1A14E0C88AD}">
      <dgm:prSet/>
      <dgm:spPr/>
      <dgm:t>
        <a:bodyPr/>
        <a:lstStyle/>
        <a:p>
          <a:endParaRPr lang="en-US"/>
        </a:p>
      </dgm:t>
    </dgm:pt>
    <dgm:pt modelId="{3BDBA862-A5C0-7043-9A77-A470DE949DA0}" type="sibTrans" cxnId="{7FA0625F-4905-6841-BA09-B1A14E0C88AD}">
      <dgm:prSet>
        <dgm:style>
          <a:lnRef idx="2">
            <a:schemeClr val="accent6"/>
          </a:lnRef>
          <a:fillRef idx="1">
            <a:schemeClr val="lt1"/>
          </a:fillRef>
          <a:effectRef idx="0">
            <a:schemeClr val="accent6"/>
          </a:effectRef>
          <a:fontRef idx="minor">
            <a:schemeClr val="dk1"/>
          </a:fontRef>
        </dgm:style>
      </dgm:prSet>
      <dgm:spPr/>
      <dgm:t>
        <a:bodyPr/>
        <a:lstStyle/>
        <a:p>
          <a:endParaRPr lang="en-US"/>
        </a:p>
      </dgm:t>
    </dgm:pt>
    <dgm:pt modelId="{9B4F7D7C-05B0-3241-B1AE-BB0CCB82732E}">
      <dgm:prSet phldrT="[Text]" custT="1">
        <dgm:style>
          <a:lnRef idx="2">
            <a:schemeClr val="dk1"/>
          </a:lnRef>
          <a:fillRef idx="1">
            <a:schemeClr val="lt1"/>
          </a:fillRef>
          <a:effectRef idx="0">
            <a:schemeClr val="dk1"/>
          </a:effectRef>
          <a:fontRef idx="minor">
            <a:schemeClr val="dk1"/>
          </a:fontRef>
        </dgm:style>
      </dgm:prSet>
      <dgm:spPr/>
      <dgm:t>
        <a:bodyPr/>
        <a:lstStyle/>
        <a:p>
          <a:r>
            <a:rPr lang="en-US" sz="1100" b="1"/>
            <a:t>Year 4 Running of M&amp;E</a:t>
          </a:r>
        </a:p>
      </dgm:t>
    </dgm:pt>
    <dgm:pt modelId="{17594772-7B0C-D645-86D2-C1F9398F6A49}" type="parTrans" cxnId="{A85BE189-B78C-8642-8377-4BA8B53D630A}">
      <dgm:prSet/>
      <dgm:spPr/>
      <dgm:t>
        <a:bodyPr/>
        <a:lstStyle/>
        <a:p>
          <a:endParaRPr lang="en-US"/>
        </a:p>
      </dgm:t>
    </dgm:pt>
    <dgm:pt modelId="{4B043EDA-45EF-CF4A-9B83-448E26B60081}" type="sibTrans" cxnId="{A85BE189-B78C-8642-8377-4BA8B53D630A}">
      <dgm:prSet>
        <dgm:style>
          <a:lnRef idx="2">
            <a:schemeClr val="accent6"/>
          </a:lnRef>
          <a:fillRef idx="1">
            <a:schemeClr val="lt1"/>
          </a:fillRef>
          <a:effectRef idx="0">
            <a:schemeClr val="accent6"/>
          </a:effectRef>
          <a:fontRef idx="minor">
            <a:schemeClr val="dk1"/>
          </a:fontRef>
        </dgm:style>
      </dgm:prSet>
      <dgm:spPr/>
      <dgm:t>
        <a:bodyPr/>
        <a:lstStyle/>
        <a:p>
          <a:endParaRPr lang="en-US"/>
        </a:p>
      </dgm:t>
    </dgm:pt>
    <dgm:pt modelId="{4DD64186-4DEB-2E44-A273-3BB143DCB4B2}">
      <dgm:prSet phldrT="[Text]" custT="1">
        <dgm:style>
          <a:lnRef idx="2">
            <a:schemeClr val="dk1"/>
          </a:lnRef>
          <a:fillRef idx="1">
            <a:schemeClr val="lt1"/>
          </a:fillRef>
          <a:effectRef idx="0">
            <a:schemeClr val="dk1"/>
          </a:effectRef>
          <a:fontRef idx="minor">
            <a:schemeClr val="dk1"/>
          </a:fontRef>
        </dgm:style>
      </dgm:prSet>
      <dgm:spPr/>
      <dgm:t>
        <a:bodyPr/>
        <a:lstStyle/>
        <a:p>
          <a:r>
            <a:rPr lang="en-US" sz="1100" b="1"/>
            <a:t>Year 5: Running of M&amp;E and Final External Revision</a:t>
          </a:r>
        </a:p>
      </dgm:t>
    </dgm:pt>
    <dgm:pt modelId="{2DBDFBF5-2E4B-D348-9FB4-8AEDCBF3ACA4}" type="parTrans" cxnId="{352615D7-93C8-E844-AB40-9D1BF42BE10C}">
      <dgm:prSet/>
      <dgm:spPr/>
      <dgm:t>
        <a:bodyPr/>
        <a:lstStyle/>
        <a:p>
          <a:endParaRPr lang="en-US"/>
        </a:p>
      </dgm:t>
    </dgm:pt>
    <dgm:pt modelId="{D1DBAC05-04BB-6C44-AB59-83B9B7361E55}" type="sibTrans" cxnId="{352615D7-93C8-E844-AB40-9D1BF42BE10C}">
      <dgm:prSet>
        <dgm:style>
          <a:lnRef idx="2">
            <a:schemeClr val="accent6"/>
          </a:lnRef>
          <a:fillRef idx="1">
            <a:schemeClr val="lt1"/>
          </a:fillRef>
          <a:effectRef idx="0">
            <a:schemeClr val="accent6"/>
          </a:effectRef>
          <a:fontRef idx="minor">
            <a:schemeClr val="dk1"/>
          </a:fontRef>
        </dgm:style>
      </dgm:prSet>
      <dgm:spPr/>
      <dgm:t>
        <a:bodyPr/>
        <a:lstStyle/>
        <a:p>
          <a:endParaRPr lang="en-US"/>
        </a:p>
      </dgm:t>
    </dgm:pt>
    <dgm:pt modelId="{752963B0-DA6E-1542-A4C9-487964CE0C5E}" type="pres">
      <dgm:prSet presAssocID="{843A0952-965A-EE49-BFDD-7937E54B8175}" presName="cycle" presStyleCnt="0">
        <dgm:presLayoutVars>
          <dgm:dir/>
          <dgm:resizeHandles val="exact"/>
        </dgm:presLayoutVars>
      </dgm:prSet>
      <dgm:spPr/>
      <dgm:t>
        <a:bodyPr/>
        <a:lstStyle/>
        <a:p>
          <a:endParaRPr lang="en-US"/>
        </a:p>
      </dgm:t>
    </dgm:pt>
    <dgm:pt modelId="{A9BF2F15-146D-044B-B68C-2551B03090BC}" type="pres">
      <dgm:prSet presAssocID="{ECB9DF2A-D923-DD40-B0F9-C7EE8815FFEC}" presName="node" presStyleLbl="node1" presStyleIdx="0" presStyleCnt="6">
        <dgm:presLayoutVars>
          <dgm:bulletEnabled val="1"/>
        </dgm:presLayoutVars>
      </dgm:prSet>
      <dgm:spPr/>
      <dgm:t>
        <a:bodyPr/>
        <a:lstStyle/>
        <a:p>
          <a:endParaRPr lang="en-US"/>
        </a:p>
      </dgm:t>
    </dgm:pt>
    <dgm:pt modelId="{C65C4081-6F9E-CE4B-8AB1-D13E57D426AC}" type="pres">
      <dgm:prSet presAssocID="{38A34142-2CD7-004A-A8A5-D34FE3627733}" presName="sibTrans" presStyleLbl="sibTrans2D1" presStyleIdx="0" presStyleCnt="6"/>
      <dgm:spPr/>
      <dgm:t>
        <a:bodyPr/>
        <a:lstStyle/>
        <a:p>
          <a:endParaRPr lang="en-US"/>
        </a:p>
      </dgm:t>
    </dgm:pt>
    <dgm:pt modelId="{CC3B4372-4778-0941-9FDA-CB818466ED59}" type="pres">
      <dgm:prSet presAssocID="{38A34142-2CD7-004A-A8A5-D34FE3627733}" presName="connectorText" presStyleLbl="sibTrans2D1" presStyleIdx="0" presStyleCnt="6"/>
      <dgm:spPr/>
      <dgm:t>
        <a:bodyPr/>
        <a:lstStyle/>
        <a:p>
          <a:endParaRPr lang="en-US"/>
        </a:p>
      </dgm:t>
    </dgm:pt>
    <dgm:pt modelId="{7AC152DF-01BE-2343-8C55-A1E6C36182ED}" type="pres">
      <dgm:prSet presAssocID="{23BB6F21-9749-2945-A609-908F301EF1E8}" presName="node" presStyleLbl="node1" presStyleIdx="1" presStyleCnt="6">
        <dgm:presLayoutVars>
          <dgm:bulletEnabled val="1"/>
        </dgm:presLayoutVars>
      </dgm:prSet>
      <dgm:spPr/>
      <dgm:t>
        <a:bodyPr/>
        <a:lstStyle/>
        <a:p>
          <a:endParaRPr lang="en-US"/>
        </a:p>
      </dgm:t>
    </dgm:pt>
    <dgm:pt modelId="{B30CBB9B-4722-324F-92DE-12DFA78793F8}" type="pres">
      <dgm:prSet presAssocID="{A603FF84-3801-364A-87F0-024E28DA46F0}" presName="sibTrans" presStyleLbl="sibTrans2D1" presStyleIdx="1" presStyleCnt="6"/>
      <dgm:spPr/>
      <dgm:t>
        <a:bodyPr/>
        <a:lstStyle/>
        <a:p>
          <a:endParaRPr lang="en-US"/>
        </a:p>
      </dgm:t>
    </dgm:pt>
    <dgm:pt modelId="{EABEF1FB-5910-B349-92EE-3E3033DFFB3E}" type="pres">
      <dgm:prSet presAssocID="{A603FF84-3801-364A-87F0-024E28DA46F0}" presName="connectorText" presStyleLbl="sibTrans2D1" presStyleIdx="1" presStyleCnt="6"/>
      <dgm:spPr/>
      <dgm:t>
        <a:bodyPr/>
        <a:lstStyle/>
        <a:p>
          <a:endParaRPr lang="en-US"/>
        </a:p>
      </dgm:t>
    </dgm:pt>
    <dgm:pt modelId="{7D18983E-A032-5242-9850-516844BCDEAD}" type="pres">
      <dgm:prSet presAssocID="{98D6F0DE-8B49-F949-B02D-18FC4B44C5DF}" presName="node" presStyleLbl="node1" presStyleIdx="2" presStyleCnt="6">
        <dgm:presLayoutVars>
          <dgm:bulletEnabled val="1"/>
        </dgm:presLayoutVars>
      </dgm:prSet>
      <dgm:spPr/>
      <dgm:t>
        <a:bodyPr/>
        <a:lstStyle/>
        <a:p>
          <a:endParaRPr lang="en-US"/>
        </a:p>
      </dgm:t>
    </dgm:pt>
    <dgm:pt modelId="{971DE342-AC30-6446-87BE-DDB74D6F7165}" type="pres">
      <dgm:prSet presAssocID="{5A5EC326-2482-6940-991C-389459785CE7}" presName="sibTrans" presStyleLbl="sibTrans2D1" presStyleIdx="2" presStyleCnt="6"/>
      <dgm:spPr/>
      <dgm:t>
        <a:bodyPr/>
        <a:lstStyle/>
        <a:p>
          <a:endParaRPr lang="en-US"/>
        </a:p>
      </dgm:t>
    </dgm:pt>
    <dgm:pt modelId="{EC43A3C8-851C-1F4B-957C-3BF03751988E}" type="pres">
      <dgm:prSet presAssocID="{5A5EC326-2482-6940-991C-389459785CE7}" presName="connectorText" presStyleLbl="sibTrans2D1" presStyleIdx="2" presStyleCnt="6"/>
      <dgm:spPr/>
      <dgm:t>
        <a:bodyPr/>
        <a:lstStyle/>
        <a:p>
          <a:endParaRPr lang="en-US"/>
        </a:p>
      </dgm:t>
    </dgm:pt>
    <dgm:pt modelId="{43106B83-A9B8-AD4C-83B5-B4D725ACDEC4}" type="pres">
      <dgm:prSet presAssocID="{F35CF58F-A89F-8443-AC80-73E987C32C3E}" presName="node" presStyleLbl="node1" presStyleIdx="3" presStyleCnt="6">
        <dgm:presLayoutVars>
          <dgm:bulletEnabled val="1"/>
        </dgm:presLayoutVars>
      </dgm:prSet>
      <dgm:spPr/>
      <dgm:t>
        <a:bodyPr/>
        <a:lstStyle/>
        <a:p>
          <a:endParaRPr lang="en-US"/>
        </a:p>
      </dgm:t>
    </dgm:pt>
    <dgm:pt modelId="{B1C92B9F-870B-0348-97D0-E1D8CF6FE3E3}" type="pres">
      <dgm:prSet presAssocID="{3BDBA862-A5C0-7043-9A77-A470DE949DA0}" presName="sibTrans" presStyleLbl="sibTrans2D1" presStyleIdx="3" presStyleCnt="6"/>
      <dgm:spPr/>
      <dgm:t>
        <a:bodyPr/>
        <a:lstStyle/>
        <a:p>
          <a:endParaRPr lang="en-US"/>
        </a:p>
      </dgm:t>
    </dgm:pt>
    <dgm:pt modelId="{16448AC0-90B9-5F40-9891-7D0F7FEA0232}" type="pres">
      <dgm:prSet presAssocID="{3BDBA862-A5C0-7043-9A77-A470DE949DA0}" presName="connectorText" presStyleLbl="sibTrans2D1" presStyleIdx="3" presStyleCnt="6"/>
      <dgm:spPr/>
      <dgm:t>
        <a:bodyPr/>
        <a:lstStyle/>
        <a:p>
          <a:endParaRPr lang="en-US"/>
        </a:p>
      </dgm:t>
    </dgm:pt>
    <dgm:pt modelId="{E603E32D-95E9-7F48-9F6A-61A75FEACEAD}" type="pres">
      <dgm:prSet presAssocID="{9B4F7D7C-05B0-3241-B1AE-BB0CCB82732E}" presName="node" presStyleLbl="node1" presStyleIdx="4" presStyleCnt="6">
        <dgm:presLayoutVars>
          <dgm:bulletEnabled val="1"/>
        </dgm:presLayoutVars>
      </dgm:prSet>
      <dgm:spPr/>
      <dgm:t>
        <a:bodyPr/>
        <a:lstStyle/>
        <a:p>
          <a:endParaRPr lang="en-US"/>
        </a:p>
      </dgm:t>
    </dgm:pt>
    <dgm:pt modelId="{EAEB129E-E9FA-6346-AC8F-D961143C55F4}" type="pres">
      <dgm:prSet presAssocID="{4B043EDA-45EF-CF4A-9B83-448E26B60081}" presName="sibTrans" presStyleLbl="sibTrans2D1" presStyleIdx="4" presStyleCnt="6"/>
      <dgm:spPr/>
      <dgm:t>
        <a:bodyPr/>
        <a:lstStyle/>
        <a:p>
          <a:endParaRPr lang="en-US"/>
        </a:p>
      </dgm:t>
    </dgm:pt>
    <dgm:pt modelId="{E0FA9412-386C-3F4A-B465-7FEB5C3E48D8}" type="pres">
      <dgm:prSet presAssocID="{4B043EDA-45EF-CF4A-9B83-448E26B60081}" presName="connectorText" presStyleLbl="sibTrans2D1" presStyleIdx="4" presStyleCnt="6"/>
      <dgm:spPr/>
      <dgm:t>
        <a:bodyPr/>
        <a:lstStyle/>
        <a:p>
          <a:endParaRPr lang="en-US"/>
        </a:p>
      </dgm:t>
    </dgm:pt>
    <dgm:pt modelId="{C4605191-B934-CA42-A534-DBBA6FC2DEE4}" type="pres">
      <dgm:prSet presAssocID="{4DD64186-4DEB-2E44-A273-3BB143DCB4B2}" presName="node" presStyleLbl="node1" presStyleIdx="5" presStyleCnt="6">
        <dgm:presLayoutVars>
          <dgm:bulletEnabled val="1"/>
        </dgm:presLayoutVars>
      </dgm:prSet>
      <dgm:spPr/>
      <dgm:t>
        <a:bodyPr/>
        <a:lstStyle/>
        <a:p>
          <a:endParaRPr lang="en-US"/>
        </a:p>
      </dgm:t>
    </dgm:pt>
    <dgm:pt modelId="{13903769-8FC5-DC40-AF3D-B4295470B6AA}" type="pres">
      <dgm:prSet presAssocID="{D1DBAC05-04BB-6C44-AB59-83B9B7361E55}" presName="sibTrans" presStyleLbl="sibTrans2D1" presStyleIdx="5" presStyleCnt="6"/>
      <dgm:spPr/>
      <dgm:t>
        <a:bodyPr/>
        <a:lstStyle/>
        <a:p>
          <a:endParaRPr lang="en-US"/>
        </a:p>
      </dgm:t>
    </dgm:pt>
    <dgm:pt modelId="{C662CD63-0E54-2341-AB34-70EB62C8CF99}" type="pres">
      <dgm:prSet presAssocID="{D1DBAC05-04BB-6C44-AB59-83B9B7361E55}" presName="connectorText" presStyleLbl="sibTrans2D1" presStyleIdx="5" presStyleCnt="6"/>
      <dgm:spPr/>
      <dgm:t>
        <a:bodyPr/>
        <a:lstStyle/>
        <a:p>
          <a:endParaRPr lang="en-US"/>
        </a:p>
      </dgm:t>
    </dgm:pt>
  </dgm:ptLst>
  <dgm:cxnLst>
    <dgm:cxn modelId="{9B28AC32-2FA8-4E41-9F69-0153F825E56D}" type="presOf" srcId="{843A0952-965A-EE49-BFDD-7937E54B8175}" destId="{752963B0-DA6E-1542-A4C9-487964CE0C5E}" srcOrd="0" destOrd="0" presId="urn:microsoft.com/office/officeart/2005/8/layout/cycle2"/>
    <dgm:cxn modelId="{A5C525B5-D627-A649-A568-CDFACE980712}" type="presOf" srcId="{A603FF84-3801-364A-87F0-024E28DA46F0}" destId="{B30CBB9B-4722-324F-92DE-12DFA78793F8}" srcOrd="0" destOrd="0" presId="urn:microsoft.com/office/officeart/2005/8/layout/cycle2"/>
    <dgm:cxn modelId="{E70CB595-31FE-534B-9FE0-4105CC5C8FB5}" type="presOf" srcId="{38A34142-2CD7-004A-A8A5-D34FE3627733}" destId="{C65C4081-6F9E-CE4B-8AB1-D13E57D426AC}" srcOrd="0" destOrd="0" presId="urn:microsoft.com/office/officeart/2005/8/layout/cycle2"/>
    <dgm:cxn modelId="{975FFB5B-9EB5-0846-986B-514DC8BE73A9}" type="presOf" srcId="{F35CF58F-A89F-8443-AC80-73E987C32C3E}" destId="{43106B83-A9B8-AD4C-83B5-B4D725ACDEC4}" srcOrd="0" destOrd="0" presId="urn:microsoft.com/office/officeart/2005/8/layout/cycle2"/>
    <dgm:cxn modelId="{821A9700-7486-C042-BD78-DE93C01C4640}" srcId="{843A0952-965A-EE49-BFDD-7937E54B8175}" destId="{23BB6F21-9749-2945-A609-908F301EF1E8}" srcOrd="1" destOrd="0" parTransId="{E742772B-D68B-2347-9428-633CDAA69F19}" sibTransId="{A603FF84-3801-364A-87F0-024E28DA46F0}"/>
    <dgm:cxn modelId="{74A963F4-93E1-CE4D-8809-469A3E32F41A}" type="presOf" srcId="{4B043EDA-45EF-CF4A-9B83-448E26B60081}" destId="{E0FA9412-386C-3F4A-B465-7FEB5C3E48D8}" srcOrd="1" destOrd="0" presId="urn:microsoft.com/office/officeart/2005/8/layout/cycle2"/>
    <dgm:cxn modelId="{ADC53EAB-A873-1948-9663-24B03446BF4B}" type="presOf" srcId="{23BB6F21-9749-2945-A609-908F301EF1E8}" destId="{7AC152DF-01BE-2343-8C55-A1E6C36182ED}" srcOrd="0" destOrd="0" presId="urn:microsoft.com/office/officeart/2005/8/layout/cycle2"/>
    <dgm:cxn modelId="{ED1F69E6-8B4F-EE41-BA06-7A13A4529FC4}" srcId="{843A0952-965A-EE49-BFDD-7937E54B8175}" destId="{ECB9DF2A-D923-DD40-B0F9-C7EE8815FFEC}" srcOrd="0" destOrd="0" parTransId="{93BFE751-D889-4648-BB4F-3EA10C8E0DB1}" sibTransId="{38A34142-2CD7-004A-A8A5-D34FE3627733}"/>
    <dgm:cxn modelId="{2B212A33-AF0D-BD49-B0C9-5A3BB4BD97FC}" type="presOf" srcId="{A603FF84-3801-364A-87F0-024E28DA46F0}" destId="{EABEF1FB-5910-B349-92EE-3E3033DFFB3E}" srcOrd="1" destOrd="0" presId="urn:microsoft.com/office/officeart/2005/8/layout/cycle2"/>
    <dgm:cxn modelId="{A458D543-1B13-AB4D-B9D1-04760EF6F106}" type="presOf" srcId="{5A5EC326-2482-6940-991C-389459785CE7}" destId="{971DE342-AC30-6446-87BE-DDB74D6F7165}" srcOrd="0" destOrd="0" presId="urn:microsoft.com/office/officeart/2005/8/layout/cycle2"/>
    <dgm:cxn modelId="{2DE788F1-5514-184C-8E09-DD29C13864B9}" type="presOf" srcId="{3BDBA862-A5C0-7043-9A77-A470DE949DA0}" destId="{B1C92B9F-870B-0348-97D0-E1D8CF6FE3E3}" srcOrd="0" destOrd="0" presId="urn:microsoft.com/office/officeart/2005/8/layout/cycle2"/>
    <dgm:cxn modelId="{F23FC4A2-4D5E-574A-8063-A63B52DFBD02}" type="presOf" srcId="{5A5EC326-2482-6940-991C-389459785CE7}" destId="{EC43A3C8-851C-1F4B-957C-3BF03751988E}" srcOrd="1" destOrd="0" presId="urn:microsoft.com/office/officeart/2005/8/layout/cycle2"/>
    <dgm:cxn modelId="{5DBB9F4F-7FF4-4843-8098-CF668D4BC32A}" type="presOf" srcId="{ECB9DF2A-D923-DD40-B0F9-C7EE8815FFEC}" destId="{A9BF2F15-146D-044B-B68C-2551B03090BC}" srcOrd="0" destOrd="0" presId="urn:microsoft.com/office/officeart/2005/8/layout/cycle2"/>
    <dgm:cxn modelId="{22AE49AF-EFAE-8F42-A591-58BF162C31B6}" type="presOf" srcId="{D1DBAC05-04BB-6C44-AB59-83B9B7361E55}" destId="{13903769-8FC5-DC40-AF3D-B4295470B6AA}" srcOrd="0" destOrd="0" presId="urn:microsoft.com/office/officeart/2005/8/layout/cycle2"/>
    <dgm:cxn modelId="{2D154BC0-2B1F-F34B-A778-B56983FE6FC7}" type="presOf" srcId="{4B043EDA-45EF-CF4A-9B83-448E26B60081}" destId="{EAEB129E-E9FA-6346-AC8F-D961143C55F4}" srcOrd="0" destOrd="0" presId="urn:microsoft.com/office/officeart/2005/8/layout/cycle2"/>
    <dgm:cxn modelId="{A36FF7AF-8F1F-D948-9114-6F6A8D00835C}" type="presOf" srcId="{38A34142-2CD7-004A-A8A5-D34FE3627733}" destId="{CC3B4372-4778-0941-9FDA-CB818466ED59}" srcOrd="1" destOrd="0" presId="urn:microsoft.com/office/officeart/2005/8/layout/cycle2"/>
    <dgm:cxn modelId="{E33A3FBC-34F3-4D4B-B6CD-D3091D991CBA}" type="presOf" srcId="{4DD64186-4DEB-2E44-A273-3BB143DCB4B2}" destId="{C4605191-B934-CA42-A534-DBBA6FC2DEE4}" srcOrd="0" destOrd="0" presId="urn:microsoft.com/office/officeart/2005/8/layout/cycle2"/>
    <dgm:cxn modelId="{AA6C8FA7-A571-434A-99F8-24B3C5E49E99}" type="presOf" srcId="{98D6F0DE-8B49-F949-B02D-18FC4B44C5DF}" destId="{7D18983E-A032-5242-9850-516844BCDEAD}" srcOrd="0" destOrd="0" presId="urn:microsoft.com/office/officeart/2005/8/layout/cycle2"/>
    <dgm:cxn modelId="{352615D7-93C8-E844-AB40-9D1BF42BE10C}" srcId="{843A0952-965A-EE49-BFDD-7937E54B8175}" destId="{4DD64186-4DEB-2E44-A273-3BB143DCB4B2}" srcOrd="5" destOrd="0" parTransId="{2DBDFBF5-2E4B-D348-9FB4-8AEDCBF3ACA4}" sibTransId="{D1DBAC05-04BB-6C44-AB59-83B9B7361E55}"/>
    <dgm:cxn modelId="{95D018B9-004E-5F40-B834-E0D2DDDF62E7}" type="presOf" srcId="{3BDBA862-A5C0-7043-9A77-A470DE949DA0}" destId="{16448AC0-90B9-5F40-9891-7D0F7FEA0232}" srcOrd="1" destOrd="0" presId="urn:microsoft.com/office/officeart/2005/8/layout/cycle2"/>
    <dgm:cxn modelId="{7FA0625F-4905-6841-BA09-B1A14E0C88AD}" srcId="{843A0952-965A-EE49-BFDD-7937E54B8175}" destId="{F35CF58F-A89F-8443-AC80-73E987C32C3E}" srcOrd="3" destOrd="0" parTransId="{4687007E-3C75-CE40-9234-121C51EAEEC7}" sibTransId="{3BDBA862-A5C0-7043-9A77-A470DE949DA0}"/>
    <dgm:cxn modelId="{0E262CD8-26CD-4048-AD6B-ECDA046E2BD3}" type="presOf" srcId="{D1DBAC05-04BB-6C44-AB59-83B9B7361E55}" destId="{C662CD63-0E54-2341-AB34-70EB62C8CF99}" srcOrd="1" destOrd="0" presId="urn:microsoft.com/office/officeart/2005/8/layout/cycle2"/>
    <dgm:cxn modelId="{A85BE189-B78C-8642-8377-4BA8B53D630A}" srcId="{843A0952-965A-EE49-BFDD-7937E54B8175}" destId="{9B4F7D7C-05B0-3241-B1AE-BB0CCB82732E}" srcOrd="4" destOrd="0" parTransId="{17594772-7B0C-D645-86D2-C1F9398F6A49}" sibTransId="{4B043EDA-45EF-CF4A-9B83-448E26B60081}"/>
    <dgm:cxn modelId="{677EEA62-7AB5-794A-AEBC-93334435C0A1}" srcId="{843A0952-965A-EE49-BFDD-7937E54B8175}" destId="{98D6F0DE-8B49-F949-B02D-18FC4B44C5DF}" srcOrd="2" destOrd="0" parTransId="{6E882893-755C-2F44-8EE3-BC8E0E219ECA}" sibTransId="{5A5EC326-2482-6940-991C-389459785CE7}"/>
    <dgm:cxn modelId="{C08F9003-F160-8746-9167-AE0CF3476E18}" type="presOf" srcId="{9B4F7D7C-05B0-3241-B1AE-BB0CCB82732E}" destId="{E603E32D-95E9-7F48-9F6A-61A75FEACEAD}" srcOrd="0" destOrd="0" presId="urn:microsoft.com/office/officeart/2005/8/layout/cycle2"/>
    <dgm:cxn modelId="{9E229921-04C0-2543-8031-373018C67C9F}" type="presParOf" srcId="{752963B0-DA6E-1542-A4C9-487964CE0C5E}" destId="{A9BF2F15-146D-044B-B68C-2551B03090BC}" srcOrd="0" destOrd="0" presId="urn:microsoft.com/office/officeart/2005/8/layout/cycle2"/>
    <dgm:cxn modelId="{59C84EC7-3DEC-A347-9D67-A0E497D6BE7E}" type="presParOf" srcId="{752963B0-DA6E-1542-A4C9-487964CE0C5E}" destId="{C65C4081-6F9E-CE4B-8AB1-D13E57D426AC}" srcOrd="1" destOrd="0" presId="urn:microsoft.com/office/officeart/2005/8/layout/cycle2"/>
    <dgm:cxn modelId="{DA2F25DA-3980-0644-87CD-8FC489B66BA1}" type="presParOf" srcId="{C65C4081-6F9E-CE4B-8AB1-D13E57D426AC}" destId="{CC3B4372-4778-0941-9FDA-CB818466ED59}" srcOrd="0" destOrd="0" presId="urn:microsoft.com/office/officeart/2005/8/layout/cycle2"/>
    <dgm:cxn modelId="{CB82B4B0-950D-9D45-BE45-5C5AE547803F}" type="presParOf" srcId="{752963B0-DA6E-1542-A4C9-487964CE0C5E}" destId="{7AC152DF-01BE-2343-8C55-A1E6C36182ED}" srcOrd="2" destOrd="0" presId="urn:microsoft.com/office/officeart/2005/8/layout/cycle2"/>
    <dgm:cxn modelId="{5A87622F-5223-3342-B274-84F636C961D3}" type="presParOf" srcId="{752963B0-DA6E-1542-A4C9-487964CE0C5E}" destId="{B30CBB9B-4722-324F-92DE-12DFA78793F8}" srcOrd="3" destOrd="0" presId="urn:microsoft.com/office/officeart/2005/8/layout/cycle2"/>
    <dgm:cxn modelId="{8FCEE9AE-338B-C04E-A046-5B055D6941F7}" type="presParOf" srcId="{B30CBB9B-4722-324F-92DE-12DFA78793F8}" destId="{EABEF1FB-5910-B349-92EE-3E3033DFFB3E}" srcOrd="0" destOrd="0" presId="urn:microsoft.com/office/officeart/2005/8/layout/cycle2"/>
    <dgm:cxn modelId="{0EC3ADF8-5DD2-2F41-9250-9481C31A02CA}" type="presParOf" srcId="{752963B0-DA6E-1542-A4C9-487964CE0C5E}" destId="{7D18983E-A032-5242-9850-516844BCDEAD}" srcOrd="4" destOrd="0" presId="urn:microsoft.com/office/officeart/2005/8/layout/cycle2"/>
    <dgm:cxn modelId="{2B13EF49-77A4-6E4B-BE8D-CA88FA9FAF93}" type="presParOf" srcId="{752963B0-DA6E-1542-A4C9-487964CE0C5E}" destId="{971DE342-AC30-6446-87BE-DDB74D6F7165}" srcOrd="5" destOrd="0" presId="urn:microsoft.com/office/officeart/2005/8/layout/cycle2"/>
    <dgm:cxn modelId="{F6F39FEC-7CB0-4B43-8F95-09D55A1B5660}" type="presParOf" srcId="{971DE342-AC30-6446-87BE-DDB74D6F7165}" destId="{EC43A3C8-851C-1F4B-957C-3BF03751988E}" srcOrd="0" destOrd="0" presId="urn:microsoft.com/office/officeart/2005/8/layout/cycle2"/>
    <dgm:cxn modelId="{D23C8DD0-A2BC-CE46-B177-BC9157ED1544}" type="presParOf" srcId="{752963B0-DA6E-1542-A4C9-487964CE0C5E}" destId="{43106B83-A9B8-AD4C-83B5-B4D725ACDEC4}" srcOrd="6" destOrd="0" presId="urn:microsoft.com/office/officeart/2005/8/layout/cycle2"/>
    <dgm:cxn modelId="{A7F87EE7-5911-AE4A-A440-ABBE835D08B4}" type="presParOf" srcId="{752963B0-DA6E-1542-A4C9-487964CE0C5E}" destId="{B1C92B9F-870B-0348-97D0-E1D8CF6FE3E3}" srcOrd="7" destOrd="0" presId="urn:microsoft.com/office/officeart/2005/8/layout/cycle2"/>
    <dgm:cxn modelId="{32D9EA7B-83DA-CB40-A93C-1F40464CE20A}" type="presParOf" srcId="{B1C92B9F-870B-0348-97D0-E1D8CF6FE3E3}" destId="{16448AC0-90B9-5F40-9891-7D0F7FEA0232}" srcOrd="0" destOrd="0" presId="urn:microsoft.com/office/officeart/2005/8/layout/cycle2"/>
    <dgm:cxn modelId="{2D59B700-7B90-C847-906E-0C39E4F56A87}" type="presParOf" srcId="{752963B0-DA6E-1542-A4C9-487964CE0C5E}" destId="{E603E32D-95E9-7F48-9F6A-61A75FEACEAD}" srcOrd="8" destOrd="0" presId="urn:microsoft.com/office/officeart/2005/8/layout/cycle2"/>
    <dgm:cxn modelId="{3F05B0CB-89C0-6946-91C7-D5C425E0D2C0}" type="presParOf" srcId="{752963B0-DA6E-1542-A4C9-487964CE0C5E}" destId="{EAEB129E-E9FA-6346-AC8F-D961143C55F4}" srcOrd="9" destOrd="0" presId="urn:microsoft.com/office/officeart/2005/8/layout/cycle2"/>
    <dgm:cxn modelId="{D0CF75B5-E910-8948-BD98-1F9401D141A7}" type="presParOf" srcId="{EAEB129E-E9FA-6346-AC8F-D961143C55F4}" destId="{E0FA9412-386C-3F4A-B465-7FEB5C3E48D8}" srcOrd="0" destOrd="0" presId="urn:microsoft.com/office/officeart/2005/8/layout/cycle2"/>
    <dgm:cxn modelId="{20D019BD-FB76-0D4F-855B-5B325365DAEF}" type="presParOf" srcId="{752963B0-DA6E-1542-A4C9-487964CE0C5E}" destId="{C4605191-B934-CA42-A534-DBBA6FC2DEE4}" srcOrd="10" destOrd="0" presId="urn:microsoft.com/office/officeart/2005/8/layout/cycle2"/>
    <dgm:cxn modelId="{9F046BEB-FE63-AA42-B075-5BF66A0E5755}" type="presParOf" srcId="{752963B0-DA6E-1542-A4C9-487964CE0C5E}" destId="{13903769-8FC5-DC40-AF3D-B4295470B6AA}" srcOrd="11" destOrd="0" presId="urn:microsoft.com/office/officeart/2005/8/layout/cycle2"/>
    <dgm:cxn modelId="{668EC7B9-30F6-1940-B7EF-3C5DF0181BDF}" type="presParOf" srcId="{13903769-8FC5-DC40-AF3D-B4295470B6AA}" destId="{C662CD63-0E54-2341-AB34-70EB62C8CF9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88BB86-2989-044F-BD19-5A4C901920BD}" type="doc">
      <dgm:prSet loTypeId="urn:microsoft.com/office/officeart/2005/8/layout/hierarchy6" loCatId="" qsTypeId="urn:microsoft.com/office/officeart/2005/8/quickstyle/simple4" qsCatId="simple" csTypeId="urn:microsoft.com/office/officeart/2005/8/colors/accent1_2" csCatId="accent1" phldr="1"/>
      <dgm:spPr/>
      <dgm:t>
        <a:bodyPr/>
        <a:lstStyle/>
        <a:p>
          <a:endParaRPr lang="en-US"/>
        </a:p>
      </dgm:t>
    </dgm:pt>
    <dgm:pt modelId="{96F15AFD-B9F0-7243-B754-D21BC5AA17D4}">
      <dgm:prSet phldrT="[Text]" custT="1">
        <dgm:style>
          <a:lnRef idx="2">
            <a:schemeClr val="dk1"/>
          </a:lnRef>
          <a:fillRef idx="1">
            <a:schemeClr val="lt1"/>
          </a:fillRef>
          <a:effectRef idx="0">
            <a:schemeClr val="dk1"/>
          </a:effectRef>
          <a:fontRef idx="minor">
            <a:schemeClr val="dk1"/>
          </a:fontRef>
        </dgm:style>
      </dgm:prSet>
      <dgm:spPr/>
      <dgm:t>
        <a:bodyPr/>
        <a:lstStyle/>
        <a:p>
          <a:r>
            <a:rPr lang="en-US" sz="1050" b="1"/>
            <a:t>SADC TFCA Unit</a:t>
          </a:r>
        </a:p>
      </dgm:t>
    </dgm:pt>
    <dgm:pt modelId="{5BC475D3-F047-B846-88B9-969F41B470F0}" type="parTrans" cxnId="{8E276985-CB9B-F046-A8AA-310EC00612AB}">
      <dgm:prSet/>
      <dgm:spPr/>
      <dgm:t>
        <a:bodyPr/>
        <a:lstStyle/>
        <a:p>
          <a:endParaRPr lang="en-US"/>
        </a:p>
      </dgm:t>
    </dgm:pt>
    <dgm:pt modelId="{0684B98F-7A82-2648-85E8-3813114F628F}" type="sibTrans" cxnId="{8E276985-CB9B-F046-A8AA-310EC00612AB}">
      <dgm:prSet/>
      <dgm:spPr/>
      <dgm:t>
        <a:bodyPr/>
        <a:lstStyle/>
        <a:p>
          <a:endParaRPr lang="en-US"/>
        </a:p>
      </dgm:t>
    </dgm:pt>
    <dgm:pt modelId="{3BC54536-B3E6-6344-A623-5B77DC3BB9E0}">
      <dgm:prSet phldrT="[Text]" custT="1">
        <dgm:style>
          <a:lnRef idx="2">
            <a:schemeClr val="dk1"/>
          </a:lnRef>
          <a:fillRef idx="1">
            <a:schemeClr val="lt1"/>
          </a:fillRef>
          <a:effectRef idx="0">
            <a:schemeClr val="dk1"/>
          </a:effectRef>
          <a:fontRef idx="minor">
            <a:schemeClr val="dk1"/>
          </a:fontRef>
        </dgm:style>
      </dgm:prSet>
      <dgm:spPr/>
      <dgm:t>
        <a:bodyPr/>
        <a:lstStyle/>
        <a:p>
          <a:r>
            <a:rPr lang="en-US" sz="900" b="1"/>
            <a:t>TFCA Coordinating Agency</a:t>
          </a:r>
        </a:p>
      </dgm:t>
    </dgm:pt>
    <dgm:pt modelId="{FFEAB7F6-1D48-E340-A76B-306A48C567FC}" type="parTrans" cxnId="{06D30F64-024E-7F46-AE64-5D3A82BBD50A}">
      <dgm:prSet/>
      <dgm:spPr>
        <a:ln>
          <a:solidFill>
            <a:srgbClr val="000000"/>
          </a:solidFill>
        </a:ln>
      </dgm:spPr>
      <dgm:t>
        <a:bodyPr/>
        <a:lstStyle/>
        <a:p>
          <a:endParaRPr lang="en-US"/>
        </a:p>
      </dgm:t>
    </dgm:pt>
    <dgm:pt modelId="{97E2B73F-01FD-DB4B-84A7-AEC2BF1E0691}" type="sibTrans" cxnId="{06D30F64-024E-7F46-AE64-5D3A82BBD50A}">
      <dgm:prSet/>
      <dgm:spPr/>
      <dgm:t>
        <a:bodyPr/>
        <a:lstStyle/>
        <a:p>
          <a:endParaRPr lang="en-US"/>
        </a:p>
      </dgm:t>
    </dgm:pt>
    <dgm:pt modelId="{10ADD54B-9F87-2A4E-968B-4E6BACCD0AA1}">
      <dgm:prSet phldrT="[Text]" custT="1">
        <dgm:style>
          <a:lnRef idx="2">
            <a:schemeClr val="dk1"/>
          </a:lnRef>
          <a:fillRef idx="1">
            <a:schemeClr val="lt1"/>
          </a:fillRef>
          <a:effectRef idx="0">
            <a:schemeClr val="dk1"/>
          </a:effectRef>
          <a:fontRef idx="minor">
            <a:schemeClr val="dk1"/>
          </a:fontRef>
        </dgm:style>
      </dgm:prSet>
      <dgm:spPr/>
      <dgm:t>
        <a:bodyPr/>
        <a:lstStyle/>
        <a:p>
          <a:r>
            <a:rPr lang="en-US" sz="800" b="1"/>
            <a:t>PA component</a:t>
          </a:r>
        </a:p>
      </dgm:t>
    </dgm:pt>
    <dgm:pt modelId="{F555A214-0528-6644-A5CC-BE3BD3EBC911}" type="parTrans" cxnId="{16C984E6-6681-324F-A64F-0BEF30D56ACA}">
      <dgm:prSet/>
      <dgm:spPr>
        <a:ln>
          <a:solidFill>
            <a:srgbClr val="000000"/>
          </a:solidFill>
        </a:ln>
      </dgm:spPr>
      <dgm:t>
        <a:bodyPr/>
        <a:lstStyle/>
        <a:p>
          <a:endParaRPr lang="en-US"/>
        </a:p>
      </dgm:t>
    </dgm:pt>
    <dgm:pt modelId="{D01E54BA-4973-E448-9972-C51F639A2257}" type="sibTrans" cxnId="{16C984E6-6681-324F-A64F-0BEF30D56ACA}">
      <dgm:prSet/>
      <dgm:spPr/>
      <dgm:t>
        <a:bodyPr/>
        <a:lstStyle/>
        <a:p>
          <a:endParaRPr lang="en-US"/>
        </a:p>
      </dgm:t>
    </dgm:pt>
    <dgm:pt modelId="{9418762F-0F1B-3746-9D41-5EE59F47C723}">
      <dgm:prSet phldrT="[Text]" custT="1">
        <dgm:style>
          <a:lnRef idx="2">
            <a:schemeClr val="dk1"/>
          </a:lnRef>
          <a:fillRef idx="1">
            <a:schemeClr val="lt1"/>
          </a:fillRef>
          <a:effectRef idx="0">
            <a:schemeClr val="dk1"/>
          </a:effectRef>
          <a:fontRef idx="minor">
            <a:schemeClr val="dk1"/>
          </a:fontRef>
        </dgm:style>
      </dgm:prSet>
      <dgm:spPr/>
      <dgm:t>
        <a:bodyPr/>
        <a:lstStyle/>
        <a:p>
          <a:r>
            <a:rPr lang="en-US" sz="900" b="1" dirty="0"/>
            <a:t>Local government authorities</a:t>
          </a:r>
        </a:p>
      </dgm:t>
    </dgm:pt>
    <dgm:pt modelId="{5F650B7B-D57B-9C43-A157-6C51944BE7FF}" type="parTrans" cxnId="{AA0E4ED7-FBE1-C049-BFE0-1D62979D3EA7}">
      <dgm:prSet/>
      <dgm:spPr>
        <a:ln>
          <a:solidFill>
            <a:srgbClr val="000000"/>
          </a:solidFill>
        </a:ln>
      </dgm:spPr>
      <dgm:t>
        <a:bodyPr/>
        <a:lstStyle/>
        <a:p>
          <a:endParaRPr lang="en-US"/>
        </a:p>
      </dgm:t>
    </dgm:pt>
    <dgm:pt modelId="{AC445130-F5CE-A947-99F5-51E830ECC86E}" type="sibTrans" cxnId="{AA0E4ED7-FBE1-C049-BFE0-1D62979D3EA7}">
      <dgm:prSet/>
      <dgm:spPr/>
      <dgm:t>
        <a:bodyPr/>
        <a:lstStyle/>
        <a:p>
          <a:endParaRPr lang="en-US"/>
        </a:p>
      </dgm:t>
    </dgm:pt>
    <dgm:pt modelId="{7664D9E2-FBE8-4E46-8380-73A837D3124A}">
      <dgm:prSet phldrT="[Text]" custT="1">
        <dgm:style>
          <a:lnRef idx="2">
            <a:schemeClr val="dk1"/>
          </a:lnRef>
          <a:fillRef idx="1">
            <a:schemeClr val="lt1"/>
          </a:fillRef>
          <a:effectRef idx="0">
            <a:schemeClr val="dk1"/>
          </a:effectRef>
          <a:fontRef idx="minor">
            <a:schemeClr val="dk1"/>
          </a:fontRef>
        </dgm:style>
      </dgm:prSet>
      <dgm:spPr/>
      <dgm:t>
        <a:bodyPr/>
        <a:lstStyle/>
        <a:p>
          <a:r>
            <a:rPr lang="en-US" sz="1000" b="1"/>
            <a:t>SADC TFCA Unit</a:t>
          </a:r>
        </a:p>
      </dgm:t>
    </dgm:pt>
    <dgm:pt modelId="{ACF1C062-729C-7C49-9B72-91D962B2AAD8}" type="parTrans" cxnId="{9654184D-E0A5-614B-BD58-DEAB074F925D}">
      <dgm:prSet/>
      <dgm:spPr>
        <a:ln>
          <a:solidFill>
            <a:srgbClr val="000000"/>
          </a:solidFill>
        </a:ln>
      </dgm:spPr>
      <dgm:t>
        <a:bodyPr/>
        <a:lstStyle/>
        <a:p>
          <a:endParaRPr lang="en-US"/>
        </a:p>
      </dgm:t>
    </dgm:pt>
    <dgm:pt modelId="{C00539E3-7220-854C-840A-AD7A692C2415}" type="sibTrans" cxnId="{9654184D-E0A5-614B-BD58-DEAB074F925D}">
      <dgm:prSet/>
      <dgm:spPr/>
      <dgm:t>
        <a:bodyPr/>
        <a:lstStyle/>
        <a:p>
          <a:endParaRPr lang="en-US"/>
        </a:p>
      </dgm:t>
    </dgm:pt>
    <dgm:pt modelId="{1B60220C-1A6D-3340-8B0E-1A0D503548A2}">
      <dgm:prSet phldrT="[Text]" custT="1">
        <dgm:style>
          <a:lnRef idx="2">
            <a:schemeClr val="dk1"/>
          </a:lnRef>
          <a:fillRef idx="1">
            <a:schemeClr val="lt1"/>
          </a:fillRef>
          <a:effectRef idx="0">
            <a:schemeClr val="dk1"/>
          </a:effectRef>
          <a:fontRef idx="minor">
            <a:schemeClr val="dk1"/>
          </a:fontRef>
        </dgm:style>
      </dgm:prSet>
      <dgm:spPr/>
      <dgm:t>
        <a:bodyPr/>
        <a:lstStyle/>
        <a:p>
          <a:r>
            <a:rPr lang="en-US" sz="800" b="1"/>
            <a:t>TFCA working group (M&amp;E; FANR)</a:t>
          </a:r>
        </a:p>
      </dgm:t>
    </dgm:pt>
    <dgm:pt modelId="{13C9A097-D566-7E46-846C-F9E25ECFE993}" type="parTrans" cxnId="{3379E5A8-BC4B-FE49-9573-5595E1605E59}">
      <dgm:prSet/>
      <dgm:spPr>
        <a:ln>
          <a:solidFill>
            <a:srgbClr val="000000"/>
          </a:solidFill>
        </a:ln>
      </dgm:spPr>
      <dgm:t>
        <a:bodyPr/>
        <a:lstStyle/>
        <a:p>
          <a:endParaRPr lang="en-US"/>
        </a:p>
      </dgm:t>
    </dgm:pt>
    <dgm:pt modelId="{2599A61E-91BD-0848-95B8-18A17B276FDD}" type="sibTrans" cxnId="{3379E5A8-BC4B-FE49-9573-5595E1605E59}">
      <dgm:prSet/>
      <dgm:spPr/>
      <dgm:t>
        <a:bodyPr/>
        <a:lstStyle/>
        <a:p>
          <a:endParaRPr lang="en-US"/>
        </a:p>
      </dgm:t>
    </dgm:pt>
    <dgm:pt modelId="{17B8F968-55FF-4945-9D92-B67F34D904F3}">
      <dgm:prSet phldrT="[Text]">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US" dirty="0" smtClean="0"/>
            <a:t>Responsible for data integration and reporting</a:t>
          </a:r>
          <a:endParaRPr lang="en-US"/>
        </a:p>
      </dgm:t>
    </dgm:pt>
    <dgm:pt modelId="{1928D8E6-921A-404F-84B1-FC0E933E622F}" type="parTrans" cxnId="{C18FACE7-9E1F-9F41-B9DF-D540F91AD5B9}">
      <dgm:prSet/>
      <dgm:spPr/>
      <dgm:t>
        <a:bodyPr/>
        <a:lstStyle/>
        <a:p>
          <a:endParaRPr lang="en-US"/>
        </a:p>
      </dgm:t>
    </dgm:pt>
    <dgm:pt modelId="{246E176A-62CD-2440-9A45-FF1CD9F87D2E}" type="sibTrans" cxnId="{C18FACE7-9E1F-9F41-B9DF-D540F91AD5B9}">
      <dgm:prSet/>
      <dgm:spPr/>
      <dgm:t>
        <a:bodyPr/>
        <a:lstStyle/>
        <a:p>
          <a:endParaRPr lang="en-US"/>
        </a:p>
      </dgm:t>
    </dgm:pt>
    <dgm:pt modelId="{89807A89-544A-0843-9A60-614CC2560FF3}">
      <dgm:prSet phldrT="[Text]">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US" dirty="0" smtClean="0"/>
            <a:t>Responsible for data collection and capturing</a:t>
          </a:r>
          <a:endParaRPr lang="en-US"/>
        </a:p>
      </dgm:t>
    </dgm:pt>
    <dgm:pt modelId="{DE160B22-C9EE-5A43-B09F-C0D616C41EB6}" type="parTrans" cxnId="{60B6F548-011C-7D42-A236-14DF447246E5}">
      <dgm:prSet/>
      <dgm:spPr/>
      <dgm:t>
        <a:bodyPr/>
        <a:lstStyle/>
        <a:p>
          <a:endParaRPr lang="en-US"/>
        </a:p>
      </dgm:t>
    </dgm:pt>
    <dgm:pt modelId="{D3F781C5-CBF5-CF45-9F5A-E18914569282}" type="sibTrans" cxnId="{60B6F548-011C-7D42-A236-14DF447246E5}">
      <dgm:prSet/>
      <dgm:spPr/>
      <dgm:t>
        <a:bodyPr/>
        <a:lstStyle/>
        <a:p>
          <a:endParaRPr lang="en-US"/>
        </a:p>
      </dgm:t>
    </dgm:pt>
    <dgm:pt modelId="{6D5047F5-A26C-6540-8CDC-5A25B6DD56EC}">
      <dgm:prSet phldrT="[Text]">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Supporting data collection and integration progressively</a:t>
          </a:r>
          <a:endParaRPr lang="en-US" dirty="0"/>
        </a:p>
      </dgm:t>
    </dgm:pt>
    <dgm:pt modelId="{A5D45B52-9BCA-4D4D-A699-ADFCC193A7E3}" type="parTrans" cxnId="{F1E2B6A7-37A8-E840-AD8F-86AC5B8616EC}">
      <dgm:prSet/>
      <dgm:spPr/>
      <dgm:t>
        <a:bodyPr/>
        <a:lstStyle/>
        <a:p>
          <a:endParaRPr lang="en-US"/>
        </a:p>
      </dgm:t>
    </dgm:pt>
    <dgm:pt modelId="{6E4BB66F-E30E-5243-BAA1-6BCE52776AC6}" type="sibTrans" cxnId="{F1E2B6A7-37A8-E840-AD8F-86AC5B8616EC}">
      <dgm:prSet/>
      <dgm:spPr/>
      <dgm:t>
        <a:bodyPr/>
        <a:lstStyle/>
        <a:p>
          <a:endParaRPr lang="en-US"/>
        </a:p>
      </dgm:t>
    </dgm:pt>
    <dgm:pt modelId="{9B70B41B-9843-844F-9269-6367FFF86252}">
      <dgm:prSet phldrT="[Text]" custT="1">
        <dgm:style>
          <a:lnRef idx="2">
            <a:schemeClr val="dk1"/>
          </a:lnRef>
          <a:fillRef idx="1">
            <a:schemeClr val="lt1"/>
          </a:fillRef>
          <a:effectRef idx="0">
            <a:schemeClr val="dk1"/>
          </a:effectRef>
          <a:fontRef idx="minor">
            <a:schemeClr val="dk1"/>
          </a:fontRef>
        </dgm:style>
      </dgm:prSet>
      <dgm:spPr/>
      <dgm:t>
        <a:bodyPr/>
        <a:lstStyle/>
        <a:p>
          <a:r>
            <a:rPr lang="en-US" sz="800" b="1"/>
            <a:t>TFCA Network</a:t>
          </a:r>
        </a:p>
      </dgm:t>
    </dgm:pt>
    <dgm:pt modelId="{F2847B2A-B827-0640-876C-C97DC163B65B}" type="parTrans" cxnId="{9E922571-719C-434A-9713-ACEEB52B4989}">
      <dgm:prSet/>
      <dgm:spPr>
        <a:ln>
          <a:solidFill>
            <a:srgbClr val="000000"/>
          </a:solidFill>
        </a:ln>
      </dgm:spPr>
      <dgm:t>
        <a:bodyPr/>
        <a:lstStyle/>
        <a:p>
          <a:endParaRPr lang="en-US"/>
        </a:p>
      </dgm:t>
    </dgm:pt>
    <dgm:pt modelId="{319CA185-BBA7-5649-9EE2-723248891426}" type="sibTrans" cxnId="{9E922571-719C-434A-9713-ACEEB52B4989}">
      <dgm:prSet/>
      <dgm:spPr/>
      <dgm:t>
        <a:bodyPr/>
        <a:lstStyle/>
        <a:p>
          <a:endParaRPr lang="en-US"/>
        </a:p>
      </dgm:t>
    </dgm:pt>
    <dgm:pt modelId="{04222234-B0D0-964D-9A9E-D04CAFAFEE35}">
      <dgm:prSet phldrT="[Text]" custT="1">
        <dgm:style>
          <a:lnRef idx="2">
            <a:schemeClr val="dk1"/>
          </a:lnRef>
          <a:fillRef idx="1">
            <a:schemeClr val="lt1"/>
          </a:fillRef>
          <a:effectRef idx="0">
            <a:schemeClr val="dk1"/>
          </a:effectRef>
          <a:fontRef idx="minor">
            <a:schemeClr val="dk1"/>
          </a:fontRef>
        </dgm:style>
      </dgm:prSet>
      <dgm:spPr/>
      <dgm:t>
        <a:bodyPr/>
        <a:lstStyle/>
        <a:p>
          <a:r>
            <a:rPr lang="en-US" sz="800" b="1" dirty="0" smtClean="0"/>
            <a:t>Research </a:t>
          </a:r>
          <a:r>
            <a:rPr lang="en-US" sz="800" b="1" dirty="0"/>
            <a:t>Institutions, NGOs, &amp; private sector</a:t>
          </a:r>
        </a:p>
      </dgm:t>
    </dgm:pt>
    <dgm:pt modelId="{BB3A4CC9-8F2D-2749-9155-DAF52847EE68}" type="parTrans" cxnId="{D6335A4E-7749-F54D-808A-B7A638F83EEA}">
      <dgm:prSet/>
      <dgm:spPr>
        <a:ln>
          <a:solidFill>
            <a:srgbClr val="000000"/>
          </a:solidFill>
        </a:ln>
      </dgm:spPr>
      <dgm:t>
        <a:bodyPr/>
        <a:lstStyle/>
        <a:p>
          <a:endParaRPr lang="en-US"/>
        </a:p>
      </dgm:t>
    </dgm:pt>
    <dgm:pt modelId="{B6A61606-11FF-E54D-9ACF-CF3B9579C6A1}" type="sibTrans" cxnId="{D6335A4E-7749-F54D-808A-B7A638F83EEA}">
      <dgm:prSet/>
      <dgm:spPr/>
      <dgm:t>
        <a:bodyPr/>
        <a:lstStyle/>
        <a:p>
          <a:endParaRPr lang="en-US"/>
        </a:p>
      </dgm:t>
    </dgm:pt>
    <dgm:pt modelId="{5141D3C4-8AE4-D44C-907A-E59855D912A6}" type="pres">
      <dgm:prSet presAssocID="{EA88BB86-2989-044F-BD19-5A4C901920BD}" presName="mainComposite" presStyleCnt="0">
        <dgm:presLayoutVars>
          <dgm:chPref val="1"/>
          <dgm:dir/>
          <dgm:animOne val="branch"/>
          <dgm:animLvl val="lvl"/>
          <dgm:resizeHandles val="exact"/>
        </dgm:presLayoutVars>
      </dgm:prSet>
      <dgm:spPr/>
      <dgm:t>
        <a:bodyPr/>
        <a:lstStyle/>
        <a:p>
          <a:endParaRPr lang="en-US"/>
        </a:p>
      </dgm:t>
    </dgm:pt>
    <dgm:pt modelId="{A0A0AB42-F08C-5F46-810F-FA3814455B6B}" type="pres">
      <dgm:prSet presAssocID="{EA88BB86-2989-044F-BD19-5A4C901920BD}" presName="hierFlow" presStyleCnt="0"/>
      <dgm:spPr/>
    </dgm:pt>
    <dgm:pt modelId="{0AB965E3-C52C-C34A-97E1-C3D6A0FA1AAC}" type="pres">
      <dgm:prSet presAssocID="{EA88BB86-2989-044F-BD19-5A4C901920BD}" presName="firstBuf" presStyleCnt="0"/>
      <dgm:spPr/>
    </dgm:pt>
    <dgm:pt modelId="{7B961CC7-F580-C240-A0B7-FCEE52511CC8}" type="pres">
      <dgm:prSet presAssocID="{EA88BB86-2989-044F-BD19-5A4C901920BD}" presName="hierChild1" presStyleCnt="0">
        <dgm:presLayoutVars>
          <dgm:chPref val="1"/>
          <dgm:animOne val="branch"/>
          <dgm:animLvl val="lvl"/>
        </dgm:presLayoutVars>
      </dgm:prSet>
      <dgm:spPr/>
    </dgm:pt>
    <dgm:pt modelId="{47EAC1C0-1A9C-6D4E-B1DC-9C436BE77EAB}" type="pres">
      <dgm:prSet presAssocID="{96F15AFD-B9F0-7243-B754-D21BC5AA17D4}" presName="Name14" presStyleCnt="0"/>
      <dgm:spPr/>
    </dgm:pt>
    <dgm:pt modelId="{78A79AAB-E578-814A-84AD-B53684CB2328}" type="pres">
      <dgm:prSet presAssocID="{96F15AFD-B9F0-7243-B754-D21BC5AA17D4}" presName="level1Shape" presStyleLbl="node0" presStyleIdx="0" presStyleCnt="1" custScaleX="155081" custLinFactNeighborY="45392">
        <dgm:presLayoutVars>
          <dgm:chPref val="3"/>
        </dgm:presLayoutVars>
      </dgm:prSet>
      <dgm:spPr/>
      <dgm:t>
        <a:bodyPr/>
        <a:lstStyle/>
        <a:p>
          <a:endParaRPr lang="en-US"/>
        </a:p>
      </dgm:t>
    </dgm:pt>
    <dgm:pt modelId="{6F0C4489-45ED-FD4F-9E88-FDB5C2C5D9BB}" type="pres">
      <dgm:prSet presAssocID="{96F15AFD-B9F0-7243-B754-D21BC5AA17D4}" presName="hierChild2" presStyleCnt="0"/>
      <dgm:spPr/>
    </dgm:pt>
    <dgm:pt modelId="{EBA379E7-6720-9A4F-B9B6-4BD9A28ABC50}" type="pres">
      <dgm:prSet presAssocID="{FFEAB7F6-1D48-E340-A76B-306A48C567FC}" presName="Name19" presStyleLbl="parChTrans1D2" presStyleIdx="0" presStyleCnt="2"/>
      <dgm:spPr/>
      <dgm:t>
        <a:bodyPr/>
        <a:lstStyle/>
        <a:p>
          <a:endParaRPr lang="en-US"/>
        </a:p>
      </dgm:t>
    </dgm:pt>
    <dgm:pt modelId="{ABB1AC63-517C-5449-B065-C289CDCF9FAD}" type="pres">
      <dgm:prSet presAssocID="{3BC54536-B3E6-6344-A623-5B77DC3BB9E0}" presName="Name21" presStyleCnt="0"/>
      <dgm:spPr/>
    </dgm:pt>
    <dgm:pt modelId="{3FFE7505-047E-0540-916F-559125872501}" type="pres">
      <dgm:prSet presAssocID="{3BC54536-B3E6-6344-A623-5B77DC3BB9E0}" presName="level2Shape" presStyleLbl="node2" presStyleIdx="0" presStyleCnt="2" custScaleX="186434" custScaleY="144200" custLinFactY="100000" custLinFactNeighborX="-19671" custLinFactNeighborY="124689"/>
      <dgm:spPr/>
      <dgm:t>
        <a:bodyPr/>
        <a:lstStyle/>
        <a:p>
          <a:endParaRPr lang="en-US"/>
        </a:p>
      </dgm:t>
    </dgm:pt>
    <dgm:pt modelId="{FE765D4F-84C9-9946-8584-512E22F1EE0E}" type="pres">
      <dgm:prSet presAssocID="{3BC54536-B3E6-6344-A623-5B77DC3BB9E0}" presName="hierChild3" presStyleCnt="0"/>
      <dgm:spPr/>
    </dgm:pt>
    <dgm:pt modelId="{6836A32E-EEFC-F641-9C07-0EE74F12E784}" type="pres">
      <dgm:prSet presAssocID="{F555A214-0528-6644-A5CC-BE3BD3EBC911}" presName="Name19" presStyleLbl="parChTrans1D3" presStyleIdx="0" presStyleCnt="5"/>
      <dgm:spPr/>
      <dgm:t>
        <a:bodyPr/>
        <a:lstStyle/>
        <a:p>
          <a:endParaRPr lang="en-US"/>
        </a:p>
      </dgm:t>
    </dgm:pt>
    <dgm:pt modelId="{12C8ED92-E7CD-0643-B460-09F23F9A7CC1}" type="pres">
      <dgm:prSet presAssocID="{10ADD54B-9F87-2A4E-968B-4E6BACCD0AA1}" presName="Name21" presStyleCnt="0"/>
      <dgm:spPr/>
    </dgm:pt>
    <dgm:pt modelId="{4558E2F7-38A9-1F40-AF9D-497F23DE748F}" type="pres">
      <dgm:prSet presAssocID="{10ADD54B-9F87-2A4E-968B-4E6BACCD0AA1}" presName="level2Shape" presStyleLbl="node3" presStyleIdx="0" presStyleCnt="5" custScaleX="125419" custLinFactY="200000" custLinFactNeighborX="16644" custLinFactNeighborY="203986"/>
      <dgm:spPr/>
      <dgm:t>
        <a:bodyPr/>
        <a:lstStyle/>
        <a:p>
          <a:endParaRPr lang="en-US"/>
        </a:p>
      </dgm:t>
    </dgm:pt>
    <dgm:pt modelId="{8F3E3D11-2968-4048-83FB-4E5F61AD5FED}" type="pres">
      <dgm:prSet presAssocID="{10ADD54B-9F87-2A4E-968B-4E6BACCD0AA1}" presName="hierChild3" presStyleCnt="0"/>
      <dgm:spPr/>
    </dgm:pt>
    <dgm:pt modelId="{EB63A7B7-D2F8-2242-969E-82D8E4BD4078}" type="pres">
      <dgm:prSet presAssocID="{5F650B7B-D57B-9C43-A157-6C51944BE7FF}" presName="Name19" presStyleLbl="parChTrans1D3" presStyleIdx="1" presStyleCnt="5"/>
      <dgm:spPr/>
      <dgm:t>
        <a:bodyPr/>
        <a:lstStyle/>
        <a:p>
          <a:endParaRPr lang="en-US"/>
        </a:p>
      </dgm:t>
    </dgm:pt>
    <dgm:pt modelId="{6E2EEFD1-3380-374A-8445-C4F1904E82A5}" type="pres">
      <dgm:prSet presAssocID="{9418762F-0F1B-3746-9D41-5EE59F47C723}" presName="Name21" presStyleCnt="0"/>
      <dgm:spPr/>
    </dgm:pt>
    <dgm:pt modelId="{4060ED73-F934-544A-ACE6-2CBE681753E4}" type="pres">
      <dgm:prSet presAssocID="{9418762F-0F1B-3746-9D41-5EE59F47C723}" presName="level2Shape" presStyleLbl="node3" presStyleIdx="1" presStyleCnt="5" custScaleX="145081" custLinFactY="200000" custLinFactNeighborX="6052" custLinFactNeighborY="203985"/>
      <dgm:spPr/>
      <dgm:t>
        <a:bodyPr/>
        <a:lstStyle/>
        <a:p>
          <a:endParaRPr lang="en-US"/>
        </a:p>
      </dgm:t>
    </dgm:pt>
    <dgm:pt modelId="{E50B8509-BFE3-1345-86C8-9BCC2D4A4A55}" type="pres">
      <dgm:prSet presAssocID="{9418762F-0F1B-3746-9D41-5EE59F47C723}" presName="hierChild3" presStyleCnt="0"/>
      <dgm:spPr/>
    </dgm:pt>
    <dgm:pt modelId="{94AE7502-593E-8744-8E86-3AF49313284F}" type="pres">
      <dgm:prSet presAssocID="{BB3A4CC9-8F2D-2749-9155-DAF52847EE68}" presName="Name19" presStyleLbl="parChTrans1D3" presStyleIdx="2" presStyleCnt="5"/>
      <dgm:spPr/>
      <dgm:t>
        <a:bodyPr/>
        <a:lstStyle/>
        <a:p>
          <a:endParaRPr lang="en-US"/>
        </a:p>
      </dgm:t>
    </dgm:pt>
    <dgm:pt modelId="{77C0AABD-3C4B-B64E-9443-73164B7DB41E}" type="pres">
      <dgm:prSet presAssocID="{04222234-B0D0-964D-9A9E-D04CAFAFEE35}" presName="Name21" presStyleCnt="0"/>
      <dgm:spPr/>
    </dgm:pt>
    <dgm:pt modelId="{AD185018-B3A7-AC45-833C-3F1E7CB85751}" type="pres">
      <dgm:prSet presAssocID="{04222234-B0D0-964D-9A9E-D04CAFAFEE35}" presName="level2Shape" presStyleLbl="node3" presStyleIdx="2" presStyleCnt="5" custScaleX="184896" custLinFactY="200000" custLinFactNeighborX="-1" custLinFactNeighborY="201716"/>
      <dgm:spPr/>
      <dgm:t>
        <a:bodyPr/>
        <a:lstStyle/>
        <a:p>
          <a:endParaRPr lang="en-US"/>
        </a:p>
      </dgm:t>
    </dgm:pt>
    <dgm:pt modelId="{C29AF379-96EF-E843-B9EA-6AC6C994D376}" type="pres">
      <dgm:prSet presAssocID="{04222234-B0D0-964D-9A9E-D04CAFAFEE35}" presName="hierChild3" presStyleCnt="0"/>
      <dgm:spPr/>
    </dgm:pt>
    <dgm:pt modelId="{04426E25-71FA-6945-8A88-B425A1703461}" type="pres">
      <dgm:prSet presAssocID="{ACF1C062-729C-7C49-9B72-91D962B2AAD8}" presName="Name19" presStyleLbl="parChTrans1D2" presStyleIdx="1" presStyleCnt="2"/>
      <dgm:spPr/>
      <dgm:t>
        <a:bodyPr/>
        <a:lstStyle/>
        <a:p>
          <a:endParaRPr lang="en-US"/>
        </a:p>
      </dgm:t>
    </dgm:pt>
    <dgm:pt modelId="{D88AE468-FC41-F548-8BA1-5AB0CF01361F}" type="pres">
      <dgm:prSet presAssocID="{7664D9E2-FBE8-4E46-8380-73A837D3124A}" presName="Name21" presStyleCnt="0"/>
      <dgm:spPr/>
    </dgm:pt>
    <dgm:pt modelId="{EA71A00E-A90A-D647-B786-31CF3EA35B2A}" type="pres">
      <dgm:prSet presAssocID="{7664D9E2-FBE8-4E46-8380-73A837D3124A}" presName="level2Shape" presStyleLbl="node2" presStyleIdx="1" presStyleCnt="2" custScaleX="154125" custScaleY="135120" custLinFactY="100000" custLinFactNeighborX="4539" custLinFactNeighborY="126958"/>
      <dgm:spPr/>
      <dgm:t>
        <a:bodyPr/>
        <a:lstStyle/>
        <a:p>
          <a:endParaRPr lang="en-US"/>
        </a:p>
      </dgm:t>
    </dgm:pt>
    <dgm:pt modelId="{71C5E30D-3CFD-2741-83D4-DE4DADBC487D}" type="pres">
      <dgm:prSet presAssocID="{7664D9E2-FBE8-4E46-8380-73A837D3124A}" presName="hierChild3" presStyleCnt="0"/>
      <dgm:spPr/>
    </dgm:pt>
    <dgm:pt modelId="{DE8AD533-8518-4B49-B7FC-19A71634281A}" type="pres">
      <dgm:prSet presAssocID="{13C9A097-D566-7E46-846C-F9E25ECFE993}" presName="Name19" presStyleLbl="parChTrans1D3" presStyleIdx="3" presStyleCnt="5"/>
      <dgm:spPr/>
      <dgm:t>
        <a:bodyPr/>
        <a:lstStyle/>
        <a:p>
          <a:endParaRPr lang="en-US"/>
        </a:p>
      </dgm:t>
    </dgm:pt>
    <dgm:pt modelId="{BE5004CF-5C4E-7246-A3F0-FC3012FE4445}" type="pres">
      <dgm:prSet presAssocID="{1B60220C-1A6D-3340-8B0E-1A0D503548A2}" presName="Name21" presStyleCnt="0"/>
      <dgm:spPr/>
    </dgm:pt>
    <dgm:pt modelId="{D2E3D258-607E-CF49-83CC-30AE09A4527D}" type="pres">
      <dgm:prSet presAssocID="{1B60220C-1A6D-3340-8B0E-1A0D503548A2}" presName="level2Shape" presStyleLbl="node3" presStyleIdx="3" presStyleCnt="5" custScaleX="141662" custLinFactY="200000" custLinFactNeighborX="-1825" custLinFactNeighborY="206256"/>
      <dgm:spPr/>
      <dgm:t>
        <a:bodyPr/>
        <a:lstStyle/>
        <a:p>
          <a:endParaRPr lang="en-US"/>
        </a:p>
      </dgm:t>
    </dgm:pt>
    <dgm:pt modelId="{B09ADB14-F667-E146-987F-2EA2E0E5E0AE}" type="pres">
      <dgm:prSet presAssocID="{1B60220C-1A6D-3340-8B0E-1A0D503548A2}" presName="hierChild3" presStyleCnt="0"/>
      <dgm:spPr/>
    </dgm:pt>
    <dgm:pt modelId="{AA911515-95AB-FE4B-BE4E-A38429A34E54}" type="pres">
      <dgm:prSet presAssocID="{F2847B2A-B827-0640-876C-C97DC163B65B}" presName="Name19" presStyleLbl="parChTrans1D3" presStyleIdx="4" presStyleCnt="5"/>
      <dgm:spPr/>
      <dgm:t>
        <a:bodyPr/>
        <a:lstStyle/>
        <a:p>
          <a:endParaRPr lang="en-US"/>
        </a:p>
      </dgm:t>
    </dgm:pt>
    <dgm:pt modelId="{2B4584E8-4CE1-C446-9CFE-A03F8F6503BF}" type="pres">
      <dgm:prSet presAssocID="{9B70B41B-9843-844F-9269-6367FFF86252}" presName="Name21" presStyleCnt="0"/>
      <dgm:spPr/>
    </dgm:pt>
    <dgm:pt modelId="{D4251514-1DC7-5E46-9777-F6584EEA8623}" type="pres">
      <dgm:prSet presAssocID="{9B70B41B-9843-844F-9269-6367FFF86252}" presName="level2Shape" presStyleLbl="node3" presStyleIdx="4" presStyleCnt="5" custLinFactY="200000" custLinFactNeighborX="7254" custLinFactNeighborY="203986"/>
      <dgm:spPr/>
      <dgm:t>
        <a:bodyPr/>
        <a:lstStyle/>
        <a:p>
          <a:endParaRPr lang="en-US"/>
        </a:p>
      </dgm:t>
    </dgm:pt>
    <dgm:pt modelId="{1E038709-1398-A34B-B83F-744E5636955D}" type="pres">
      <dgm:prSet presAssocID="{9B70B41B-9843-844F-9269-6367FFF86252}" presName="hierChild3" presStyleCnt="0"/>
      <dgm:spPr/>
    </dgm:pt>
    <dgm:pt modelId="{0E10EDE2-823C-404E-A4E5-06D20F2ED756}" type="pres">
      <dgm:prSet presAssocID="{EA88BB86-2989-044F-BD19-5A4C901920BD}" presName="bgShapesFlow" presStyleCnt="0"/>
      <dgm:spPr/>
    </dgm:pt>
    <dgm:pt modelId="{6DB8C990-96A9-134D-B949-86E58F19556C}" type="pres">
      <dgm:prSet presAssocID="{17B8F968-55FF-4945-9D92-B67F34D904F3}" presName="rectComp" presStyleCnt="0"/>
      <dgm:spPr/>
    </dgm:pt>
    <dgm:pt modelId="{AC049C06-2A30-8647-A2D9-7413ECC84089}" type="pres">
      <dgm:prSet presAssocID="{17B8F968-55FF-4945-9D92-B67F34D904F3}" presName="bgRect" presStyleLbl="bgShp" presStyleIdx="0" presStyleCnt="3" custScaleY="238736"/>
      <dgm:spPr/>
      <dgm:t>
        <a:bodyPr/>
        <a:lstStyle/>
        <a:p>
          <a:endParaRPr lang="en-US"/>
        </a:p>
      </dgm:t>
    </dgm:pt>
    <dgm:pt modelId="{0F0B6076-438C-4145-B3C9-4B0270B08DEE}" type="pres">
      <dgm:prSet presAssocID="{17B8F968-55FF-4945-9D92-B67F34D904F3}" presName="bgRectTx" presStyleLbl="bgShp" presStyleIdx="0" presStyleCnt="3">
        <dgm:presLayoutVars>
          <dgm:bulletEnabled val="1"/>
        </dgm:presLayoutVars>
      </dgm:prSet>
      <dgm:spPr/>
      <dgm:t>
        <a:bodyPr/>
        <a:lstStyle/>
        <a:p>
          <a:endParaRPr lang="en-US"/>
        </a:p>
      </dgm:t>
    </dgm:pt>
    <dgm:pt modelId="{CAD8AFF5-8921-584E-A516-A2E915F40957}" type="pres">
      <dgm:prSet presAssocID="{17B8F968-55FF-4945-9D92-B67F34D904F3}" presName="spComp" presStyleCnt="0"/>
      <dgm:spPr/>
    </dgm:pt>
    <dgm:pt modelId="{BD335FDB-FB98-0044-B41D-AA07B49ED21D}" type="pres">
      <dgm:prSet presAssocID="{17B8F968-55FF-4945-9D92-B67F34D904F3}" presName="vSp" presStyleCnt="0"/>
      <dgm:spPr/>
    </dgm:pt>
    <dgm:pt modelId="{38CDE5B2-68D1-FC4F-A202-53F0CE8C8600}" type="pres">
      <dgm:prSet presAssocID="{89807A89-544A-0843-9A60-614CC2560FF3}" presName="rectComp" presStyleCnt="0"/>
      <dgm:spPr/>
    </dgm:pt>
    <dgm:pt modelId="{51167161-A648-1944-974C-E9EB7653F77D}" type="pres">
      <dgm:prSet presAssocID="{89807A89-544A-0843-9A60-614CC2560FF3}" presName="bgRect" presStyleLbl="bgShp" presStyleIdx="1" presStyleCnt="3" custScaleY="238736"/>
      <dgm:spPr/>
      <dgm:t>
        <a:bodyPr/>
        <a:lstStyle/>
        <a:p>
          <a:endParaRPr lang="en-US"/>
        </a:p>
      </dgm:t>
    </dgm:pt>
    <dgm:pt modelId="{A191020E-A1B3-B047-997C-C3725F7B7DD9}" type="pres">
      <dgm:prSet presAssocID="{89807A89-544A-0843-9A60-614CC2560FF3}" presName="bgRectTx" presStyleLbl="bgShp" presStyleIdx="1" presStyleCnt="3">
        <dgm:presLayoutVars>
          <dgm:bulletEnabled val="1"/>
        </dgm:presLayoutVars>
      </dgm:prSet>
      <dgm:spPr/>
      <dgm:t>
        <a:bodyPr/>
        <a:lstStyle/>
        <a:p>
          <a:endParaRPr lang="en-US"/>
        </a:p>
      </dgm:t>
    </dgm:pt>
    <dgm:pt modelId="{EADD0F83-45EE-8746-B362-B3835AC9A278}" type="pres">
      <dgm:prSet presAssocID="{89807A89-544A-0843-9A60-614CC2560FF3}" presName="spComp" presStyleCnt="0"/>
      <dgm:spPr/>
    </dgm:pt>
    <dgm:pt modelId="{3CE4C3AA-2A55-0240-BA80-E0C633192AD3}" type="pres">
      <dgm:prSet presAssocID="{89807A89-544A-0843-9A60-614CC2560FF3}" presName="vSp" presStyleCnt="0"/>
      <dgm:spPr/>
    </dgm:pt>
    <dgm:pt modelId="{F1FD921F-DDD5-AD43-A1A8-D7B0326BE0ED}" type="pres">
      <dgm:prSet presAssocID="{6D5047F5-A26C-6540-8CDC-5A25B6DD56EC}" presName="rectComp" presStyleCnt="0"/>
      <dgm:spPr/>
    </dgm:pt>
    <dgm:pt modelId="{7FD54B88-10E7-0F44-A998-17B567BDC6D1}" type="pres">
      <dgm:prSet presAssocID="{6D5047F5-A26C-6540-8CDC-5A25B6DD56EC}" presName="bgRect" presStyleLbl="bgShp" presStyleIdx="2" presStyleCnt="3" custScaleY="238736"/>
      <dgm:spPr/>
      <dgm:t>
        <a:bodyPr/>
        <a:lstStyle/>
        <a:p>
          <a:endParaRPr lang="en-US"/>
        </a:p>
      </dgm:t>
    </dgm:pt>
    <dgm:pt modelId="{1BFDED8D-7397-5D41-9605-838187343C48}" type="pres">
      <dgm:prSet presAssocID="{6D5047F5-A26C-6540-8CDC-5A25B6DD56EC}" presName="bgRectTx" presStyleLbl="bgShp" presStyleIdx="2" presStyleCnt="3">
        <dgm:presLayoutVars>
          <dgm:bulletEnabled val="1"/>
        </dgm:presLayoutVars>
      </dgm:prSet>
      <dgm:spPr/>
      <dgm:t>
        <a:bodyPr/>
        <a:lstStyle/>
        <a:p>
          <a:endParaRPr lang="en-US"/>
        </a:p>
      </dgm:t>
    </dgm:pt>
  </dgm:ptLst>
  <dgm:cxnLst>
    <dgm:cxn modelId="{06D30F64-024E-7F46-AE64-5D3A82BBD50A}" srcId="{96F15AFD-B9F0-7243-B754-D21BC5AA17D4}" destId="{3BC54536-B3E6-6344-A623-5B77DC3BB9E0}" srcOrd="0" destOrd="0" parTransId="{FFEAB7F6-1D48-E340-A76B-306A48C567FC}" sibTransId="{97E2B73F-01FD-DB4B-84A7-AEC2BF1E0691}"/>
    <dgm:cxn modelId="{29AB329F-5E63-2449-8C29-2683DD26294E}" type="presOf" srcId="{1B60220C-1A6D-3340-8B0E-1A0D503548A2}" destId="{D2E3D258-607E-CF49-83CC-30AE09A4527D}" srcOrd="0" destOrd="0" presId="urn:microsoft.com/office/officeart/2005/8/layout/hierarchy6"/>
    <dgm:cxn modelId="{BED5B52A-0548-E74F-96BE-E0122B51D419}" type="presOf" srcId="{17B8F968-55FF-4945-9D92-B67F34D904F3}" destId="{0F0B6076-438C-4145-B3C9-4B0270B08DEE}" srcOrd="1" destOrd="0" presId="urn:microsoft.com/office/officeart/2005/8/layout/hierarchy6"/>
    <dgm:cxn modelId="{9AD11538-D7B1-C941-BB98-3697E6D0A41B}" type="presOf" srcId="{6D5047F5-A26C-6540-8CDC-5A25B6DD56EC}" destId="{7FD54B88-10E7-0F44-A998-17B567BDC6D1}" srcOrd="0" destOrd="0" presId="urn:microsoft.com/office/officeart/2005/8/layout/hierarchy6"/>
    <dgm:cxn modelId="{3AC5A4F7-4ED8-9343-9D93-901C405F5930}" type="presOf" srcId="{17B8F968-55FF-4945-9D92-B67F34D904F3}" destId="{AC049C06-2A30-8647-A2D9-7413ECC84089}" srcOrd="0" destOrd="0" presId="urn:microsoft.com/office/officeart/2005/8/layout/hierarchy6"/>
    <dgm:cxn modelId="{9044654F-492A-A641-AADC-5ABFEEAE461C}" type="presOf" srcId="{ACF1C062-729C-7C49-9B72-91D962B2AAD8}" destId="{04426E25-71FA-6945-8A88-B425A1703461}" srcOrd="0" destOrd="0" presId="urn:microsoft.com/office/officeart/2005/8/layout/hierarchy6"/>
    <dgm:cxn modelId="{7C7584E0-39AF-9A41-A370-F2CD18C8D567}" type="presOf" srcId="{FFEAB7F6-1D48-E340-A76B-306A48C567FC}" destId="{EBA379E7-6720-9A4F-B9B6-4BD9A28ABC50}" srcOrd="0" destOrd="0" presId="urn:microsoft.com/office/officeart/2005/8/layout/hierarchy6"/>
    <dgm:cxn modelId="{E7E55894-EE86-4844-91DE-6F61DB6F69E4}" type="presOf" srcId="{BB3A4CC9-8F2D-2749-9155-DAF52847EE68}" destId="{94AE7502-593E-8744-8E86-3AF49313284F}" srcOrd="0" destOrd="0" presId="urn:microsoft.com/office/officeart/2005/8/layout/hierarchy6"/>
    <dgm:cxn modelId="{5F233597-AED0-CD42-9BD8-BB2F3A19F5FF}" type="presOf" srcId="{EA88BB86-2989-044F-BD19-5A4C901920BD}" destId="{5141D3C4-8AE4-D44C-907A-E59855D912A6}" srcOrd="0" destOrd="0" presId="urn:microsoft.com/office/officeart/2005/8/layout/hierarchy6"/>
    <dgm:cxn modelId="{60B6F548-011C-7D42-A236-14DF447246E5}" srcId="{EA88BB86-2989-044F-BD19-5A4C901920BD}" destId="{89807A89-544A-0843-9A60-614CC2560FF3}" srcOrd="2" destOrd="0" parTransId="{DE160B22-C9EE-5A43-B09F-C0D616C41EB6}" sibTransId="{D3F781C5-CBF5-CF45-9F5A-E18914569282}"/>
    <dgm:cxn modelId="{1FC67666-2889-8E43-AECF-ED3D7161F6C5}" type="presOf" srcId="{7664D9E2-FBE8-4E46-8380-73A837D3124A}" destId="{EA71A00E-A90A-D647-B786-31CF3EA35B2A}" srcOrd="0" destOrd="0" presId="urn:microsoft.com/office/officeart/2005/8/layout/hierarchy6"/>
    <dgm:cxn modelId="{31A04635-4155-234E-BCA0-70A8F842F617}" type="presOf" srcId="{9B70B41B-9843-844F-9269-6367FFF86252}" destId="{D4251514-1DC7-5E46-9777-F6584EEA8623}" srcOrd="0" destOrd="0" presId="urn:microsoft.com/office/officeart/2005/8/layout/hierarchy6"/>
    <dgm:cxn modelId="{3ED0B76F-1039-1B4F-A478-D037F48F2F48}" type="presOf" srcId="{5F650B7B-D57B-9C43-A157-6C51944BE7FF}" destId="{EB63A7B7-D2F8-2242-969E-82D8E4BD4078}" srcOrd="0" destOrd="0" presId="urn:microsoft.com/office/officeart/2005/8/layout/hierarchy6"/>
    <dgm:cxn modelId="{83802D08-6125-1541-B92F-263EDB808E61}" type="presOf" srcId="{89807A89-544A-0843-9A60-614CC2560FF3}" destId="{51167161-A648-1944-974C-E9EB7653F77D}" srcOrd="0" destOrd="0" presId="urn:microsoft.com/office/officeart/2005/8/layout/hierarchy6"/>
    <dgm:cxn modelId="{3C0DFFD2-0461-DC48-BDFE-CF7A34CD56C0}" type="presOf" srcId="{13C9A097-D566-7E46-846C-F9E25ECFE993}" destId="{DE8AD533-8518-4B49-B7FC-19A71634281A}" srcOrd="0" destOrd="0" presId="urn:microsoft.com/office/officeart/2005/8/layout/hierarchy6"/>
    <dgm:cxn modelId="{9535403C-D6A5-D14E-A6F4-D2956B5617E5}" type="presOf" srcId="{3BC54536-B3E6-6344-A623-5B77DC3BB9E0}" destId="{3FFE7505-047E-0540-916F-559125872501}" srcOrd="0" destOrd="0" presId="urn:microsoft.com/office/officeart/2005/8/layout/hierarchy6"/>
    <dgm:cxn modelId="{7B8DFCF1-B241-584C-A2A7-AB4CE89DDAF7}" type="presOf" srcId="{6D5047F5-A26C-6540-8CDC-5A25B6DD56EC}" destId="{1BFDED8D-7397-5D41-9605-838187343C48}" srcOrd="1" destOrd="0" presId="urn:microsoft.com/office/officeart/2005/8/layout/hierarchy6"/>
    <dgm:cxn modelId="{A79594C8-0C08-274F-9C5C-4C130150580D}" type="presOf" srcId="{04222234-B0D0-964D-9A9E-D04CAFAFEE35}" destId="{AD185018-B3A7-AC45-833C-3F1E7CB85751}" srcOrd="0" destOrd="0" presId="urn:microsoft.com/office/officeart/2005/8/layout/hierarchy6"/>
    <dgm:cxn modelId="{C3F39C51-FE0D-D944-B73D-A751FA60C547}" type="presOf" srcId="{89807A89-544A-0843-9A60-614CC2560FF3}" destId="{A191020E-A1B3-B047-997C-C3725F7B7DD9}" srcOrd="1" destOrd="0" presId="urn:microsoft.com/office/officeart/2005/8/layout/hierarchy6"/>
    <dgm:cxn modelId="{D6335A4E-7749-F54D-808A-B7A638F83EEA}" srcId="{3BC54536-B3E6-6344-A623-5B77DC3BB9E0}" destId="{04222234-B0D0-964D-9A9E-D04CAFAFEE35}" srcOrd="2" destOrd="0" parTransId="{BB3A4CC9-8F2D-2749-9155-DAF52847EE68}" sibTransId="{B6A61606-11FF-E54D-9ACF-CF3B9579C6A1}"/>
    <dgm:cxn modelId="{C6FFF71C-4DAD-244D-9C37-AA90DF41E821}" type="presOf" srcId="{96F15AFD-B9F0-7243-B754-D21BC5AA17D4}" destId="{78A79AAB-E578-814A-84AD-B53684CB2328}" srcOrd="0" destOrd="0" presId="urn:microsoft.com/office/officeart/2005/8/layout/hierarchy6"/>
    <dgm:cxn modelId="{B393CB6B-4B1A-6C4F-B55A-D8CB5B898193}" type="presOf" srcId="{F555A214-0528-6644-A5CC-BE3BD3EBC911}" destId="{6836A32E-EEFC-F641-9C07-0EE74F12E784}" srcOrd="0" destOrd="0" presId="urn:microsoft.com/office/officeart/2005/8/layout/hierarchy6"/>
    <dgm:cxn modelId="{AA0E4ED7-FBE1-C049-BFE0-1D62979D3EA7}" srcId="{3BC54536-B3E6-6344-A623-5B77DC3BB9E0}" destId="{9418762F-0F1B-3746-9D41-5EE59F47C723}" srcOrd="1" destOrd="0" parTransId="{5F650B7B-D57B-9C43-A157-6C51944BE7FF}" sibTransId="{AC445130-F5CE-A947-99F5-51E830ECC86E}"/>
    <dgm:cxn modelId="{16C984E6-6681-324F-A64F-0BEF30D56ACA}" srcId="{3BC54536-B3E6-6344-A623-5B77DC3BB9E0}" destId="{10ADD54B-9F87-2A4E-968B-4E6BACCD0AA1}" srcOrd="0" destOrd="0" parTransId="{F555A214-0528-6644-A5CC-BE3BD3EBC911}" sibTransId="{D01E54BA-4973-E448-9972-C51F639A2257}"/>
    <dgm:cxn modelId="{C18FACE7-9E1F-9F41-B9DF-D540F91AD5B9}" srcId="{EA88BB86-2989-044F-BD19-5A4C901920BD}" destId="{17B8F968-55FF-4945-9D92-B67F34D904F3}" srcOrd="1" destOrd="0" parTransId="{1928D8E6-921A-404F-84B1-FC0E933E622F}" sibTransId="{246E176A-62CD-2440-9A45-FF1CD9F87D2E}"/>
    <dgm:cxn modelId="{9654184D-E0A5-614B-BD58-DEAB074F925D}" srcId="{96F15AFD-B9F0-7243-B754-D21BC5AA17D4}" destId="{7664D9E2-FBE8-4E46-8380-73A837D3124A}" srcOrd="1" destOrd="0" parTransId="{ACF1C062-729C-7C49-9B72-91D962B2AAD8}" sibTransId="{C00539E3-7220-854C-840A-AD7A692C2415}"/>
    <dgm:cxn modelId="{3379E5A8-BC4B-FE49-9573-5595E1605E59}" srcId="{7664D9E2-FBE8-4E46-8380-73A837D3124A}" destId="{1B60220C-1A6D-3340-8B0E-1A0D503548A2}" srcOrd="0" destOrd="0" parTransId="{13C9A097-D566-7E46-846C-F9E25ECFE993}" sibTransId="{2599A61E-91BD-0848-95B8-18A17B276FDD}"/>
    <dgm:cxn modelId="{9A0400AD-87E4-8741-BA6F-3311C5C41460}" type="presOf" srcId="{F2847B2A-B827-0640-876C-C97DC163B65B}" destId="{AA911515-95AB-FE4B-BE4E-A38429A34E54}" srcOrd="0" destOrd="0" presId="urn:microsoft.com/office/officeart/2005/8/layout/hierarchy6"/>
    <dgm:cxn modelId="{6B1BDA3F-5BA6-8B4C-9DFB-51E149AA1AE9}" type="presOf" srcId="{10ADD54B-9F87-2A4E-968B-4E6BACCD0AA1}" destId="{4558E2F7-38A9-1F40-AF9D-497F23DE748F}" srcOrd="0" destOrd="0" presId="urn:microsoft.com/office/officeart/2005/8/layout/hierarchy6"/>
    <dgm:cxn modelId="{9E922571-719C-434A-9713-ACEEB52B4989}" srcId="{7664D9E2-FBE8-4E46-8380-73A837D3124A}" destId="{9B70B41B-9843-844F-9269-6367FFF86252}" srcOrd="1" destOrd="0" parTransId="{F2847B2A-B827-0640-876C-C97DC163B65B}" sibTransId="{319CA185-BBA7-5649-9EE2-723248891426}"/>
    <dgm:cxn modelId="{F1E2B6A7-37A8-E840-AD8F-86AC5B8616EC}" srcId="{EA88BB86-2989-044F-BD19-5A4C901920BD}" destId="{6D5047F5-A26C-6540-8CDC-5A25B6DD56EC}" srcOrd="3" destOrd="0" parTransId="{A5D45B52-9BCA-4D4D-A699-ADFCC193A7E3}" sibTransId="{6E4BB66F-E30E-5243-BAA1-6BCE52776AC6}"/>
    <dgm:cxn modelId="{8E276985-CB9B-F046-A8AA-310EC00612AB}" srcId="{EA88BB86-2989-044F-BD19-5A4C901920BD}" destId="{96F15AFD-B9F0-7243-B754-D21BC5AA17D4}" srcOrd="0" destOrd="0" parTransId="{5BC475D3-F047-B846-88B9-969F41B470F0}" sibTransId="{0684B98F-7A82-2648-85E8-3813114F628F}"/>
    <dgm:cxn modelId="{6A5B7A9B-EDD9-5C4D-ACE3-58FCA244CB8C}" type="presOf" srcId="{9418762F-0F1B-3746-9D41-5EE59F47C723}" destId="{4060ED73-F934-544A-ACE6-2CBE681753E4}" srcOrd="0" destOrd="0" presId="urn:microsoft.com/office/officeart/2005/8/layout/hierarchy6"/>
    <dgm:cxn modelId="{D7F0BF23-5549-AD48-9F02-A3D4E776ED1B}" type="presParOf" srcId="{5141D3C4-8AE4-D44C-907A-E59855D912A6}" destId="{A0A0AB42-F08C-5F46-810F-FA3814455B6B}" srcOrd="0" destOrd="0" presId="urn:microsoft.com/office/officeart/2005/8/layout/hierarchy6"/>
    <dgm:cxn modelId="{4049C846-38F7-764A-A975-441341FA1E5E}" type="presParOf" srcId="{A0A0AB42-F08C-5F46-810F-FA3814455B6B}" destId="{0AB965E3-C52C-C34A-97E1-C3D6A0FA1AAC}" srcOrd="0" destOrd="0" presId="urn:microsoft.com/office/officeart/2005/8/layout/hierarchy6"/>
    <dgm:cxn modelId="{0B0058A2-36F0-F042-9475-9BC94E2E03D7}" type="presParOf" srcId="{A0A0AB42-F08C-5F46-810F-FA3814455B6B}" destId="{7B961CC7-F580-C240-A0B7-FCEE52511CC8}" srcOrd="1" destOrd="0" presId="urn:microsoft.com/office/officeart/2005/8/layout/hierarchy6"/>
    <dgm:cxn modelId="{D32666A8-2346-0B4E-A597-191194388A3B}" type="presParOf" srcId="{7B961CC7-F580-C240-A0B7-FCEE52511CC8}" destId="{47EAC1C0-1A9C-6D4E-B1DC-9C436BE77EAB}" srcOrd="0" destOrd="0" presId="urn:microsoft.com/office/officeart/2005/8/layout/hierarchy6"/>
    <dgm:cxn modelId="{40FA639E-C7D7-BB41-BFDC-DEA1B8FA3712}" type="presParOf" srcId="{47EAC1C0-1A9C-6D4E-B1DC-9C436BE77EAB}" destId="{78A79AAB-E578-814A-84AD-B53684CB2328}" srcOrd="0" destOrd="0" presId="urn:microsoft.com/office/officeart/2005/8/layout/hierarchy6"/>
    <dgm:cxn modelId="{29EABC19-3A95-A043-AEC7-1173B359E0BD}" type="presParOf" srcId="{47EAC1C0-1A9C-6D4E-B1DC-9C436BE77EAB}" destId="{6F0C4489-45ED-FD4F-9E88-FDB5C2C5D9BB}" srcOrd="1" destOrd="0" presId="urn:microsoft.com/office/officeart/2005/8/layout/hierarchy6"/>
    <dgm:cxn modelId="{B7F10FF8-6E96-4D4A-AD4D-25CA0A52DE32}" type="presParOf" srcId="{6F0C4489-45ED-FD4F-9E88-FDB5C2C5D9BB}" destId="{EBA379E7-6720-9A4F-B9B6-4BD9A28ABC50}" srcOrd="0" destOrd="0" presId="urn:microsoft.com/office/officeart/2005/8/layout/hierarchy6"/>
    <dgm:cxn modelId="{A4008A03-54AA-2344-99D0-210B23485490}" type="presParOf" srcId="{6F0C4489-45ED-FD4F-9E88-FDB5C2C5D9BB}" destId="{ABB1AC63-517C-5449-B065-C289CDCF9FAD}" srcOrd="1" destOrd="0" presId="urn:microsoft.com/office/officeart/2005/8/layout/hierarchy6"/>
    <dgm:cxn modelId="{6933B704-5D78-864E-BB5D-E66F5276D30F}" type="presParOf" srcId="{ABB1AC63-517C-5449-B065-C289CDCF9FAD}" destId="{3FFE7505-047E-0540-916F-559125872501}" srcOrd="0" destOrd="0" presId="urn:microsoft.com/office/officeart/2005/8/layout/hierarchy6"/>
    <dgm:cxn modelId="{64826B8D-8435-E044-815A-F9365C205006}" type="presParOf" srcId="{ABB1AC63-517C-5449-B065-C289CDCF9FAD}" destId="{FE765D4F-84C9-9946-8584-512E22F1EE0E}" srcOrd="1" destOrd="0" presId="urn:microsoft.com/office/officeart/2005/8/layout/hierarchy6"/>
    <dgm:cxn modelId="{B9D3CE73-8CAA-BB43-A99D-9C51D85D3870}" type="presParOf" srcId="{FE765D4F-84C9-9946-8584-512E22F1EE0E}" destId="{6836A32E-EEFC-F641-9C07-0EE74F12E784}" srcOrd="0" destOrd="0" presId="urn:microsoft.com/office/officeart/2005/8/layout/hierarchy6"/>
    <dgm:cxn modelId="{2BFEE1D7-F24F-034D-9ED9-8371B523BF9B}" type="presParOf" srcId="{FE765D4F-84C9-9946-8584-512E22F1EE0E}" destId="{12C8ED92-E7CD-0643-B460-09F23F9A7CC1}" srcOrd="1" destOrd="0" presId="urn:microsoft.com/office/officeart/2005/8/layout/hierarchy6"/>
    <dgm:cxn modelId="{4B329CBA-2864-B14F-AD30-8BAA44E485D8}" type="presParOf" srcId="{12C8ED92-E7CD-0643-B460-09F23F9A7CC1}" destId="{4558E2F7-38A9-1F40-AF9D-497F23DE748F}" srcOrd="0" destOrd="0" presId="urn:microsoft.com/office/officeart/2005/8/layout/hierarchy6"/>
    <dgm:cxn modelId="{AA2D746A-E413-F040-887A-A1C8ADD31B60}" type="presParOf" srcId="{12C8ED92-E7CD-0643-B460-09F23F9A7CC1}" destId="{8F3E3D11-2968-4048-83FB-4E5F61AD5FED}" srcOrd="1" destOrd="0" presId="urn:microsoft.com/office/officeart/2005/8/layout/hierarchy6"/>
    <dgm:cxn modelId="{780D6E18-5837-BD43-A8D9-479432F903C3}" type="presParOf" srcId="{FE765D4F-84C9-9946-8584-512E22F1EE0E}" destId="{EB63A7B7-D2F8-2242-969E-82D8E4BD4078}" srcOrd="2" destOrd="0" presId="urn:microsoft.com/office/officeart/2005/8/layout/hierarchy6"/>
    <dgm:cxn modelId="{189DDFEA-AE33-524B-9D06-BA785D99BED9}" type="presParOf" srcId="{FE765D4F-84C9-9946-8584-512E22F1EE0E}" destId="{6E2EEFD1-3380-374A-8445-C4F1904E82A5}" srcOrd="3" destOrd="0" presId="urn:microsoft.com/office/officeart/2005/8/layout/hierarchy6"/>
    <dgm:cxn modelId="{2FD7DB4C-4B2B-4F47-B055-0F5249695619}" type="presParOf" srcId="{6E2EEFD1-3380-374A-8445-C4F1904E82A5}" destId="{4060ED73-F934-544A-ACE6-2CBE681753E4}" srcOrd="0" destOrd="0" presId="urn:microsoft.com/office/officeart/2005/8/layout/hierarchy6"/>
    <dgm:cxn modelId="{76553728-FE35-CA40-A454-FD2D610B929C}" type="presParOf" srcId="{6E2EEFD1-3380-374A-8445-C4F1904E82A5}" destId="{E50B8509-BFE3-1345-86C8-9BCC2D4A4A55}" srcOrd="1" destOrd="0" presId="urn:microsoft.com/office/officeart/2005/8/layout/hierarchy6"/>
    <dgm:cxn modelId="{31977F99-395A-A74A-AAA3-24BEF885501B}" type="presParOf" srcId="{FE765D4F-84C9-9946-8584-512E22F1EE0E}" destId="{94AE7502-593E-8744-8E86-3AF49313284F}" srcOrd="4" destOrd="0" presId="urn:microsoft.com/office/officeart/2005/8/layout/hierarchy6"/>
    <dgm:cxn modelId="{9B5CE004-E93B-B849-8DFA-1695CD1715C7}" type="presParOf" srcId="{FE765D4F-84C9-9946-8584-512E22F1EE0E}" destId="{77C0AABD-3C4B-B64E-9443-73164B7DB41E}" srcOrd="5" destOrd="0" presId="urn:microsoft.com/office/officeart/2005/8/layout/hierarchy6"/>
    <dgm:cxn modelId="{CA62C8A0-E487-DB43-82B7-6D5DCE4668D7}" type="presParOf" srcId="{77C0AABD-3C4B-B64E-9443-73164B7DB41E}" destId="{AD185018-B3A7-AC45-833C-3F1E7CB85751}" srcOrd="0" destOrd="0" presId="urn:microsoft.com/office/officeart/2005/8/layout/hierarchy6"/>
    <dgm:cxn modelId="{5CB91384-77BD-4A4C-A467-749B8878DB00}" type="presParOf" srcId="{77C0AABD-3C4B-B64E-9443-73164B7DB41E}" destId="{C29AF379-96EF-E843-B9EA-6AC6C994D376}" srcOrd="1" destOrd="0" presId="urn:microsoft.com/office/officeart/2005/8/layout/hierarchy6"/>
    <dgm:cxn modelId="{0AFA949D-1ACF-684E-A549-633C849DB35F}" type="presParOf" srcId="{6F0C4489-45ED-FD4F-9E88-FDB5C2C5D9BB}" destId="{04426E25-71FA-6945-8A88-B425A1703461}" srcOrd="2" destOrd="0" presId="urn:microsoft.com/office/officeart/2005/8/layout/hierarchy6"/>
    <dgm:cxn modelId="{B0F645AE-71DB-3C49-B160-16F95290DE9D}" type="presParOf" srcId="{6F0C4489-45ED-FD4F-9E88-FDB5C2C5D9BB}" destId="{D88AE468-FC41-F548-8BA1-5AB0CF01361F}" srcOrd="3" destOrd="0" presId="urn:microsoft.com/office/officeart/2005/8/layout/hierarchy6"/>
    <dgm:cxn modelId="{2F77CE3A-C9D7-3340-8A69-1201567900DE}" type="presParOf" srcId="{D88AE468-FC41-F548-8BA1-5AB0CF01361F}" destId="{EA71A00E-A90A-D647-B786-31CF3EA35B2A}" srcOrd="0" destOrd="0" presId="urn:microsoft.com/office/officeart/2005/8/layout/hierarchy6"/>
    <dgm:cxn modelId="{948EB8A4-3174-EC49-8713-39B6239E3637}" type="presParOf" srcId="{D88AE468-FC41-F548-8BA1-5AB0CF01361F}" destId="{71C5E30D-3CFD-2741-83D4-DE4DADBC487D}" srcOrd="1" destOrd="0" presId="urn:microsoft.com/office/officeart/2005/8/layout/hierarchy6"/>
    <dgm:cxn modelId="{3EC3ABF9-6F54-7B42-8019-8A950DBAF274}" type="presParOf" srcId="{71C5E30D-3CFD-2741-83D4-DE4DADBC487D}" destId="{DE8AD533-8518-4B49-B7FC-19A71634281A}" srcOrd="0" destOrd="0" presId="urn:microsoft.com/office/officeart/2005/8/layout/hierarchy6"/>
    <dgm:cxn modelId="{A9DD35E9-DDD4-2944-9783-24D16C358A1E}" type="presParOf" srcId="{71C5E30D-3CFD-2741-83D4-DE4DADBC487D}" destId="{BE5004CF-5C4E-7246-A3F0-FC3012FE4445}" srcOrd="1" destOrd="0" presId="urn:microsoft.com/office/officeart/2005/8/layout/hierarchy6"/>
    <dgm:cxn modelId="{FF551F08-9A2F-4845-A4D1-C8032CFD8FAF}" type="presParOf" srcId="{BE5004CF-5C4E-7246-A3F0-FC3012FE4445}" destId="{D2E3D258-607E-CF49-83CC-30AE09A4527D}" srcOrd="0" destOrd="0" presId="urn:microsoft.com/office/officeart/2005/8/layout/hierarchy6"/>
    <dgm:cxn modelId="{7BC852D4-7316-F946-8EE7-3E757A39D778}" type="presParOf" srcId="{BE5004CF-5C4E-7246-A3F0-FC3012FE4445}" destId="{B09ADB14-F667-E146-987F-2EA2E0E5E0AE}" srcOrd="1" destOrd="0" presId="urn:microsoft.com/office/officeart/2005/8/layout/hierarchy6"/>
    <dgm:cxn modelId="{56576E3C-FDF1-7947-BD1C-6640427FBCDA}" type="presParOf" srcId="{71C5E30D-3CFD-2741-83D4-DE4DADBC487D}" destId="{AA911515-95AB-FE4B-BE4E-A38429A34E54}" srcOrd="2" destOrd="0" presId="urn:microsoft.com/office/officeart/2005/8/layout/hierarchy6"/>
    <dgm:cxn modelId="{2F5312E9-4B96-6B4F-A3BC-1C07D86A4D4B}" type="presParOf" srcId="{71C5E30D-3CFD-2741-83D4-DE4DADBC487D}" destId="{2B4584E8-4CE1-C446-9CFE-A03F8F6503BF}" srcOrd="3" destOrd="0" presId="urn:microsoft.com/office/officeart/2005/8/layout/hierarchy6"/>
    <dgm:cxn modelId="{A6C95D1E-6F08-D84B-8145-589DB6AA7995}" type="presParOf" srcId="{2B4584E8-4CE1-C446-9CFE-A03F8F6503BF}" destId="{D4251514-1DC7-5E46-9777-F6584EEA8623}" srcOrd="0" destOrd="0" presId="urn:microsoft.com/office/officeart/2005/8/layout/hierarchy6"/>
    <dgm:cxn modelId="{236807F1-6912-164B-A621-8E70DC9D00C4}" type="presParOf" srcId="{2B4584E8-4CE1-C446-9CFE-A03F8F6503BF}" destId="{1E038709-1398-A34B-B83F-744E5636955D}" srcOrd="1" destOrd="0" presId="urn:microsoft.com/office/officeart/2005/8/layout/hierarchy6"/>
    <dgm:cxn modelId="{9E1FB7B3-D276-2146-B406-4B00AD1075FB}" type="presParOf" srcId="{5141D3C4-8AE4-D44C-907A-E59855D912A6}" destId="{0E10EDE2-823C-404E-A4E5-06D20F2ED756}" srcOrd="1" destOrd="0" presId="urn:microsoft.com/office/officeart/2005/8/layout/hierarchy6"/>
    <dgm:cxn modelId="{148BD42E-8203-CC41-968C-66B68CC12D80}" type="presParOf" srcId="{0E10EDE2-823C-404E-A4E5-06D20F2ED756}" destId="{6DB8C990-96A9-134D-B949-86E58F19556C}" srcOrd="0" destOrd="0" presId="urn:microsoft.com/office/officeart/2005/8/layout/hierarchy6"/>
    <dgm:cxn modelId="{7D15EC07-909B-3C4F-9170-0F6E4838DBBB}" type="presParOf" srcId="{6DB8C990-96A9-134D-B949-86E58F19556C}" destId="{AC049C06-2A30-8647-A2D9-7413ECC84089}" srcOrd="0" destOrd="0" presId="urn:microsoft.com/office/officeart/2005/8/layout/hierarchy6"/>
    <dgm:cxn modelId="{70B14A41-0D43-3843-BF56-D83030460B49}" type="presParOf" srcId="{6DB8C990-96A9-134D-B949-86E58F19556C}" destId="{0F0B6076-438C-4145-B3C9-4B0270B08DEE}" srcOrd="1" destOrd="0" presId="urn:microsoft.com/office/officeart/2005/8/layout/hierarchy6"/>
    <dgm:cxn modelId="{27DF8578-2C9D-7C40-9535-EC8942BEBE62}" type="presParOf" srcId="{0E10EDE2-823C-404E-A4E5-06D20F2ED756}" destId="{CAD8AFF5-8921-584E-A516-A2E915F40957}" srcOrd="1" destOrd="0" presId="urn:microsoft.com/office/officeart/2005/8/layout/hierarchy6"/>
    <dgm:cxn modelId="{952DB47F-586D-CD42-B967-D675973C98BC}" type="presParOf" srcId="{CAD8AFF5-8921-584E-A516-A2E915F40957}" destId="{BD335FDB-FB98-0044-B41D-AA07B49ED21D}" srcOrd="0" destOrd="0" presId="urn:microsoft.com/office/officeart/2005/8/layout/hierarchy6"/>
    <dgm:cxn modelId="{17AB3EE1-824E-A743-9F0D-5429AA33F7CA}" type="presParOf" srcId="{0E10EDE2-823C-404E-A4E5-06D20F2ED756}" destId="{38CDE5B2-68D1-FC4F-A202-53F0CE8C8600}" srcOrd="2" destOrd="0" presId="urn:microsoft.com/office/officeart/2005/8/layout/hierarchy6"/>
    <dgm:cxn modelId="{C26B5537-B716-4447-B779-54708D0CA4AB}" type="presParOf" srcId="{38CDE5B2-68D1-FC4F-A202-53F0CE8C8600}" destId="{51167161-A648-1944-974C-E9EB7653F77D}" srcOrd="0" destOrd="0" presId="urn:microsoft.com/office/officeart/2005/8/layout/hierarchy6"/>
    <dgm:cxn modelId="{7BDF9945-995C-164E-B084-4712B3949CEA}" type="presParOf" srcId="{38CDE5B2-68D1-FC4F-A202-53F0CE8C8600}" destId="{A191020E-A1B3-B047-997C-C3725F7B7DD9}" srcOrd="1" destOrd="0" presId="urn:microsoft.com/office/officeart/2005/8/layout/hierarchy6"/>
    <dgm:cxn modelId="{61CE359E-3090-7449-BB7B-C3BB41253B5E}" type="presParOf" srcId="{0E10EDE2-823C-404E-A4E5-06D20F2ED756}" destId="{EADD0F83-45EE-8746-B362-B3835AC9A278}" srcOrd="3" destOrd="0" presId="urn:microsoft.com/office/officeart/2005/8/layout/hierarchy6"/>
    <dgm:cxn modelId="{6A155A71-C90D-AA49-B683-5504C040E6B3}" type="presParOf" srcId="{EADD0F83-45EE-8746-B362-B3835AC9A278}" destId="{3CE4C3AA-2A55-0240-BA80-E0C633192AD3}" srcOrd="0" destOrd="0" presId="urn:microsoft.com/office/officeart/2005/8/layout/hierarchy6"/>
    <dgm:cxn modelId="{2C264DC6-0156-E348-8855-6E44D593D1E0}" type="presParOf" srcId="{0E10EDE2-823C-404E-A4E5-06D20F2ED756}" destId="{F1FD921F-DDD5-AD43-A1A8-D7B0326BE0ED}" srcOrd="4" destOrd="0" presId="urn:microsoft.com/office/officeart/2005/8/layout/hierarchy6"/>
    <dgm:cxn modelId="{0A7903D9-CC45-5246-BA72-F94F6ACDCDFF}" type="presParOf" srcId="{F1FD921F-DDD5-AD43-A1A8-D7B0326BE0ED}" destId="{7FD54B88-10E7-0F44-A998-17B567BDC6D1}" srcOrd="0" destOrd="0" presId="urn:microsoft.com/office/officeart/2005/8/layout/hierarchy6"/>
    <dgm:cxn modelId="{D2E24D5B-777D-534A-BC3C-020B76F0DBD0}" type="presParOf" srcId="{F1FD921F-DDD5-AD43-A1A8-D7B0326BE0ED}" destId="{1BFDED8D-7397-5D41-9605-838187343C48}"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F2F15-146D-044B-B68C-2551B03090BC}">
      <dsp:nvSpPr>
        <dsp:cNvPr id="0" name=""/>
        <dsp:cNvSpPr/>
      </dsp:nvSpPr>
      <dsp:spPr>
        <a:xfrm>
          <a:off x="1771221" y="1851"/>
          <a:ext cx="1255786" cy="1255786"/>
        </a:xfrm>
        <a:prstGeom prst="ellipse">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a:t>M&amp;E Baseline Data Collection</a:t>
          </a:r>
        </a:p>
      </dsp:txBody>
      <dsp:txXfrm>
        <a:off x="1955127" y="185757"/>
        <a:ext cx="887974" cy="887974"/>
      </dsp:txXfrm>
    </dsp:sp>
    <dsp:sp modelId="{C65C4081-6F9E-CE4B-8AB1-D13E57D426AC}">
      <dsp:nvSpPr>
        <dsp:cNvPr id="0" name=""/>
        <dsp:cNvSpPr/>
      </dsp:nvSpPr>
      <dsp:spPr>
        <a:xfrm rot="1800000">
          <a:off x="3040971" y="885212"/>
          <a:ext cx="335341" cy="423827"/>
        </a:xfrm>
        <a:prstGeom prst="rightArrow">
          <a:avLst>
            <a:gd name="adj1" fmla="val 60000"/>
            <a:gd name="adj2" fmla="val 50000"/>
          </a:avLst>
        </a:prstGeom>
        <a:solidFill>
          <a:schemeClr val="lt1"/>
        </a:solidFill>
        <a:ln w="10795"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3047710" y="944827"/>
        <a:ext cx="234739" cy="254297"/>
      </dsp:txXfrm>
    </dsp:sp>
    <dsp:sp modelId="{7AC152DF-01BE-2343-8C55-A1E6C36182ED}">
      <dsp:nvSpPr>
        <dsp:cNvPr id="0" name=""/>
        <dsp:cNvSpPr/>
      </dsp:nvSpPr>
      <dsp:spPr>
        <a:xfrm>
          <a:off x="3406714" y="946104"/>
          <a:ext cx="1255786" cy="1255786"/>
        </a:xfrm>
        <a:prstGeom prst="ellipse">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a:t>Year 1: Piloting of M&amp;E</a:t>
          </a:r>
        </a:p>
      </dsp:txBody>
      <dsp:txXfrm>
        <a:off x="3590620" y="1130010"/>
        <a:ext cx="887974" cy="887974"/>
      </dsp:txXfrm>
    </dsp:sp>
    <dsp:sp modelId="{B30CBB9B-4722-324F-92DE-12DFA78793F8}">
      <dsp:nvSpPr>
        <dsp:cNvPr id="0" name=""/>
        <dsp:cNvSpPr/>
      </dsp:nvSpPr>
      <dsp:spPr>
        <a:xfrm rot="5400000">
          <a:off x="3866937" y="2296845"/>
          <a:ext cx="335341" cy="423827"/>
        </a:xfrm>
        <a:prstGeom prst="rightArrow">
          <a:avLst>
            <a:gd name="adj1" fmla="val 60000"/>
            <a:gd name="adj2" fmla="val 50000"/>
          </a:avLst>
        </a:prstGeom>
        <a:solidFill>
          <a:schemeClr val="lt1"/>
        </a:solidFill>
        <a:ln w="10795"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3917238" y="2331309"/>
        <a:ext cx="234739" cy="254297"/>
      </dsp:txXfrm>
    </dsp:sp>
    <dsp:sp modelId="{7D18983E-A032-5242-9850-516844BCDEAD}">
      <dsp:nvSpPr>
        <dsp:cNvPr id="0" name=""/>
        <dsp:cNvSpPr/>
      </dsp:nvSpPr>
      <dsp:spPr>
        <a:xfrm>
          <a:off x="3406714" y="2834609"/>
          <a:ext cx="1255786" cy="1255786"/>
        </a:xfrm>
        <a:prstGeom prst="ellipse">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a:t>Year 2: Running of M&amp;E and Mid-term Internal Revision</a:t>
          </a:r>
        </a:p>
      </dsp:txBody>
      <dsp:txXfrm>
        <a:off x="3590620" y="3018515"/>
        <a:ext cx="887974" cy="887974"/>
      </dsp:txXfrm>
    </dsp:sp>
    <dsp:sp modelId="{971DE342-AC30-6446-87BE-DDB74D6F7165}">
      <dsp:nvSpPr>
        <dsp:cNvPr id="0" name=""/>
        <dsp:cNvSpPr/>
      </dsp:nvSpPr>
      <dsp:spPr>
        <a:xfrm rot="9000000">
          <a:off x="3057410" y="3717970"/>
          <a:ext cx="335341" cy="423827"/>
        </a:xfrm>
        <a:prstGeom prst="rightArrow">
          <a:avLst>
            <a:gd name="adj1" fmla="val 60000"/>
            <a:gd name="adj2" fmla="val 50000"/>
          </a:avLst>
        </a:prstGeom>
        <a:solidFill>
          <a:schemeClr val="lt1"/>
        </a:solidFill>
        <a:ln w="10795"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3151273" y="3777585"/>
        <a:ext cx="234739" cy="254297"/>
      </dsp:txXfrm>
    </dsp:sp>
    <dsp:sp modelId="{43106B83-A9B8-AD4C-83B5-B4D725ACDEC4}">
      <dsp:nvSpPr>
        <dsp:cNvPr id="0" name=""/>
        <dsp:cNvSpPr/>
      </dsp:nvSpPr>
      <dsp:spPr>
        <a:xfrm>
          <a:off x="1771221" y="3778862"/>
          <a:ext cx="1255786" cy="1255786"/>
        </a:xfrm>
        <a:prstGeom prst="ellipse">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a:t>Year 3: Running of M&amp;E</a:t>
          </a:r>
        </a:p>
      </dsp:txBody>
      <dsp:txXfrm>
        <a:off x="1955127" y="3962768"/>
        <a:ext cx="887974" cy="887974"/>
      </dsp:txXfrm>
    </dsp:sp>
    <dsp:sp modelId="{B1C92B9F-870B-0348-97D0-E1D8CF6FE3E3}">
      <dsp:nvSpPr>
        <dsp:cNvPr id="0" name=""/>
        <dsp:cNvSpPr/>
      </dsp:nvSpPr>
      <dsp:spPr>
        <a:xfrm rot="12600000">
          <a:off x="1421916" y="3727460"/>
          <a:ext cx="335341" cy="423827"/>
        </a:xfrm>
        <a:prstGeom prst="rightArrow">
          <a:avLst>
            <a:gd name="adj1" fmla="val 60000"/>
            <a:gd name="adj2" fmla="val 50000"/>
          </a:avLst>
        </a:prstGeom>
        <a:solidFill>
          <a:schemeClr val="lt1"/>
        </a:solidFill>
        <a:ln w="10795"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1515779" y="3837376"/>
        <a:ext cx="234739" cy="254297"/>
      </dsp:txXfrm>
    </dsp:sp>
    <dsp:sp modelId="{E603E32D-95E9-7F48-9F6A-61A75FEACEAD}">
      <dsp:nvSpPr>
        <dsp:cNvPr id="0" name=""/>
        <dsp:cNvSpPr/>
      </dsp:nvSpPr>
      <dsp:spPr>
        <a:xfrm>
          <a:off x="135727" y="2834609"/>
          <a:ext cx="1255786" cy="1255786"/>
        </a:xfrm>
        <a:prstGeom prst="ellipse">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a:t>Year 4 Running of M&amp;E</a:t>
          </a:r>
        </a:p>
      </dsp:txBody>
      <dsp:txXfrm>
        <a:off x="319633" y="3018515"/>
        <a:ext cx="887974" cy="887974"/>
      </dsp:txXfrm>
    </dsp:sp>
    <dsp:sp modelId="{EAEB129E-E9FA-6346-AC8F-D961143C55F4}">
      <dsp:nvSpPr>
        <dsp:cNvPr id="0" name=""/>
        <dsp:cNvSpPr/>
      </dsp:nvSpPr>
      <dsp:spPr>
        <a:xfrm rot="16200000">
          <a:off x="595950" y="2315827"/>
          <a:ext cx="335341" cy="423827"/>
        </a:xfrm>
        <a:prstGeom prst="rightArrow">
          <a:avLst>
            <a:gd name="adj1" fmla="val 60000"/>
            <a:gd name="adj2" fmla="val 50000"/>
          </a:avLst>
        </a:prstGeom>
        <a:solidFill>
          <a:schemeClr val="lt1"/>
        </a:solidFill>
        <a:ln w="10795"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646251" y="2450893"/>
        <a:ext cx="234739" cy="254297"/>
      </dsp:txXfrm>
    </dsp:sp>
    <dsp:sp modelId="{C4605191-B934-CA42-A534-DBBA6FC2DEE4}">
      <dsp:nvSpPr>
        <dsp:cNvPr id="0" name=""/>
        <dsp:cNvSpPr/>
      </dsp:nvSpPr>
      <dsp:spPr>
        <a:xfrm>
          <a:off x="135727" y="946104"/>
          <a:ext cx="1255786" cy="1255786"/>
        </a:xfrm>
        <a:prstGeom prst="ellipse">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a:t>Year 5: Running of M&amp;E and Final External Revision</a:t>
          </a:r>
        </a:p>
      </dsp:txBody>
      <dsp:txXfrm>
        <a:off x="319633" y="1130010"/>
        <a:ext cx="887974" cy="887974"/>
      </dsp:txXfrm>
    </dsp:sp>
    <dsp:sp modelId="{13903769-8FC5-DC40-AF3D-B4295470B6AA}">
      <dsp:nvSpPr>
        <dsp:cNvPr id="0" name=""/>
        <dsp:cNvSpPr/>
      </dsp:nvSpPr>
      <dsp:spPr>
        <a:xfrm rot="19800000">
          <a:off x="1405477" y="894702"/>
          <a:ext cx="335341" cy="423827"/>
        </a:xfrm>
        <a:prstGeom prst="rightArrow">
          <a:avLst>
            <a:gd name="adj1" fmla="val 60000"/>
            <a:gd name="adj2" fmla="val 50000"/>
          </a:avLst>
        </a:prstGeom>
        <a:solidFill>
          <a:schemeClr val="lt1"/>
        </a:solidFill>
        <a:ln w="10795"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1412216" y="1004618"/>
        <a:ext cx="234739" cy="2542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D54B88-10E7-0F44-A998-17B567BDC6D1}">
      <dsp:nvSpPr>
        <dsp:cNvPr id="0" name=""/>
        <dsp:cNvSpPr/>
      </dsp:nvSpPr>
      <dsp:spPr>
        <a:xfrm>
          <a:off x="0" y="3139934"/>
          <a:ext cx="8208305" cy="1303222"/>
        </a:xfrm>
        <a:prstGeom prst="roundRect">
          <a:avLst>
            <a:gd name="adj" fmla="val 10000"/>
          </a:avLst>
        </a:prstGeom>
        <a:solidFill>
          <a:schemeClr val="accent2"/>
        </a:solidFill>
        <a:ln w="10795"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Supporting data collection and integration progressively</a:t>
          </a:r>
          <a:endParaRPr lang="en-US" sz="1300" kern="1200" dirty="0"/>
        </a:p>
      </dsp:txBody>
      <dsp:txXfrm>
        <a:off x="0" y="3139934"/>
        <a:ext cx="2462491" cy="1303222"/>
      </dsp:txXfrm>
    </dsp:sp>
    <dsp:sp modelId="{51167161-A648-1944-974C-E9EB7653F77D}">
      <dsp:nvSpPr>
        <dsp:cNvPr id="0" name=""/>
        <dsp:cNvSpPr/>
      </dsp:nvSpPr>
      <dsp:spPr>
        <a:xfrm>
          <a:off x="0" y="1745731"/>
          <a:ext cx="8208305" cy="1303222"/>
        </a:xfrm>
        <a:prstGeom prst="roundRect">
          <a:avLst>
            <a:gd name="adj" fmla="val 10000"/>
          </a:avLst>
        </a:prstGeom>
        <a:solidFill>
          <a:schemeClr val="accent3"/>
        </a:solidFill>
        <a:ln w="10795"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US" sz="1300" kern="1200" dirty="0" smtClean="0"/>
            <a:t>Responsible for data collection and capturing</a:t>
          </a:r>
          <a:endParaRPr lang="en-US" sz="1300" kern="1200"/>
        </a:p>
      </dsp:txBody>
      <dsp:txXfrm>
        <a:off x="0" y="1745731"/>
        <a:ext cx="2462491" cy="1303222"/>
      </dsp:txXfrm>
    </dsp:sp>
    <dsp:sp modelId="{AC049C06-2A30-8647-A2D9-7413ECC84089}">
      <dsp:nvSpPr>
        <dsp:cNvPr id="0" name=""/>
        <dsp:cNvSpPr/>
      </dsp:nvSpPr>
      <dsp:spPr>
        <a:xfrm>
          <a:off x="0" y="351528"/>
          <a:ext cx="8208305" cy="1303222"/>
        </a:xfrm>
        <a:prstGeom prst="roundRect">
          <a:avLst>
            <a:gd name="adj" fmla="val 10000"/>
          </a:avLst>
        </a:prstGeom>
        <a:solidFill>
          <a:schemeClr val="accent1"/>
        </a:solidFill>
        <a:ln w="10795"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Responsible for data integration and reporting</a:t>
          </a:r>
          <a:endParaRPr lang="en-US" sz="1400" kern="1200"/>
        </a:p>
      </dsp:txBody>
      <dsp:txXfrm>
        <a:off x="0" y="351528"/>
        <a:ext cx="2462491" cy="1303222"/>
      </dsp:txXfrm>
    </dsp:sp>
    <dsp:sp modelId="{78A79AAB-E578-814A-84AD-B53684CB2328}">
      <dsp:nvSpPr>
        <dsp:cNvPr id="0" name=""/>
        <dsp:cNvSpPr/>
      </dsp:nvSpPr>
      <dsp:spPr>
        <a:xfrm>
          <a:off x="5084880" y="603508"/>
          <a:ext cx="1058203" cy="454903"/>
        </a:xfrm>
        <a:prstGeom prst="roundRect">
          <a:avLst>
            <a:gd name="adj" fmla="val 10000"/>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b="1" kern="1200"/>
            <a:t>SADC TFCA Unit</a:t>
          </a:r>
        </a:p>
      </dsp:txBody>
      <dsp:txXfrm>
        <a:off x="5098204" y="616832"/>
        <a:ext cx="1031555" cy="428255"/>
      </dsp:txXfrm>
    </dsp:sp>
    <dsp:sp modelId="{EBA379E7-6720-9A4F-B9B6-4BD9A28ABC50}">
      <dsp:nvSpPr>
        <dsp:cNvPr id="0" name=""/>
        <dsp:cNvSpPr/>
      </dsp:nvSpPr>
      <dsp:spPr>
        <a:xfrm>
          <a:off x="4089885" y="1058411"/>
          <a:ext cx="1524097" cy="997589"/>
        </a:xfrm>
        <a:custGeom>
          <a:avLst/>
          <a:gdLst/>
          <a:ahLst/>
          <a:cxnLst/>
          <a:rect l="0" t="0" r="0" b="0"/>
          <a:pathLst>
            <a:path>
              <a:moveTo>
                <a:pt x="1524097" y="0"/>
              </a:moveTo>
              <a:lnTo>
                <a:pt x="1524097" y="498794"/>
              </a:lnTo>
              <a:lnTo>
                <a:pt x="0" y="498794"/>
              </a:lnTo>
              <a:lnTo>
                <a:pt x="0" y="997589"/>
              </a:lnTo>
            </a:path>
          </a:pathLst>
        </a:custGeom>
        <a:noFill/>
        <a:ln w="9525" cap="flat" cmpd="sng" algn="ctr">
          <a:solidFill>
            <a:srgbClr val="000000"/>
          </a:solidFill>
          <a:prstDash val="solid"/>
        </a:ln>
        <a:effectLst/>
      </dsp:spPr>
      <dsp:style>
        <a:lnRef idx="1">
          <a:scrgbClr r="0" g="0" b="0"/>
        </a:lnRef>
        <a:fillRef idx="0">
          <a:scrgbClr r="0" g="0" b="0"/>
        </a:fillRef>
        <a:effectRef idx="0">
          <a:scrgbClr r="0" g="0" b="0"/>
        </a:effectRef>
        <a:fontRef idx="minor"/>
      </dsp:style>
    </dsp:sp>
    <dsp:sp modelId="{3FFE7505-047E-0540-916F-559125872501}">
      <dsp:nvSpPr>
        <dsp:cNvPr id="0" name=""/>
        <dsp:cNvSpPr/>
      </dsp:nvSpPr>
      <dsp:spPr>
        <a:xfrm>
          <a:off x="3453814" y="2056001"/>
          <a:ext cx="1272142" cy="655971"/>
        </a:xfrm>
        <a:prstGeom prst="roundRect">
          <a:avLst>
            <a:gd name="adj" fmla="val 10000"/>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1" kern="1200"/>
            <a:t>TFCA Coordinating Agency</a:t>
          </a:r>
        </a:p>
      </dsp:txBody>
      <dsp:txXfrm>
        <a:off x="3473027" y="2075214"/>
        <a:ext cx="1233716" cy="617545"/>
      </dsp:txXfrm>
    </dsp:sp>
    <dsp:sp modelId="{6836A32E-EEFC-F641-9C07-0EE74F12E784}">
      <dsp:nvSpPr>
        <dsp:cNvPr id="0" name=""/>
        <dsp:cNvSpPr/>
      </dsp:nvSpPr>
      <dsp:spPr>
        <a:xfrm>
          <a:off x="3007168" y="2711972"/>
          <a:ext cx="1082717" cy="997589"/>
        </a:xfrm>
        <a:custGeom>
          <a:avLst/>
          <a:gdLst/>
          <a:ahLst/>
          <a:cxnLst/>
          <a:rect l="0" t="0" r="0" b="0"/>
          <a:pathLst>
            <a:path>
              <a:moveTo>
                <a:pt x="1082717" y="0"/>
              </a:moveTo>
              <a:lnTo>
                <a:pt x="1082717" y="498794"/>
              </a:lnTo>
              <a:lnTo>
                <a:pt x="0" y="498794"/>
              </a:lnTo>
              <a:lnTo>
                <a:pt x="0" y="997589"/>
              </a:lnTo>
            </a:path>
          </a:pathLst>
        </a:custGeom>
        <a:noFill/>
        <a:ln w="9525" cap="flat" cmpd="sng" algn="ctr">
          <a:solidFill>
            <a:srgbClr val="000000"/>
          </a:solidFill>
          <a:prstDash val="solid"/>
        </a:ln>
        <a:effectLst/>
      </dsp:spPr>
      <dsp:style>
        <a:lnRef idx="1">
          <a:scrgbClr r="0" g="0" b="0"/>
        </a:lnRef>
        <a:fillRef idx="0">
          <a:scrgbClr r="0" g="0" b="0"/>
        </a:fillRef>
        <a:effectRef idx="0">
          <a:scrgbClr r="0" g="0" b="0"/>
        </a:effectRef>
        <a:fontRef idx="minor"/>
      </dsp:style>
    </dsp:sp>
    <dsp:sp modelId="{4558E2F7-38A9-1F40-AF9D-497F23DE748F}">
      <dsp:nvSpPr>
        <dsp:cNvPr id="0" name=""/>
        <dsp:cNvSpPr/>
      </dsp:nvSpPr>
      <dsp:spPr>
        <a:xfrm>
          <a:off x="2579266" y="3709562"/>
          <a:ext cx="855803" cy="454903"/>
        </a:xfrm>
        <a:prstGeom prst="roundRect">
          <a:avLst>
            <a:gd name="adj" fmla="val 10000"/>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a:t>PA component</a:t>
          </a:r>
        </a:p>
      </dsp:txBody>
      <dsp:txXfrm>
        <a:off x="2592590" y="3722886"/>
        <a:ext cx="829155" cy="428255"/>
      </dsp:txXfrm>
    </dsp:sp>
    <dsp:sp modelId="{EB63A7B7-D2F8-2242-969E-82D8E4BD4078}">
      <dsp:nvSpPr>
        <dsp:cNvPr id="0" name=""/>
        <dsp:cNvSpPr/>
      </dsp:nvSpPr>
      <dsp:spPr>
        <a:xfrm>
          <a:off x="4016765" y="2711972"/>
          <a:ext cx="91440" cy="997585"/>
        </a:xfrm>
        <a:custGeom>
          <a:avLst/>
          <a:gdLst/>
          <a:ahLst/>
          <a:cxnLst/>
          <a:rect l="0" t="0" r="0" b="0"/>
          <a:pathLst>
            <a:path>
              <a:moveTo>
                <a:pt x="73119" y="0"/>
              </a:moveTo>
              <a:lnTo>
                <a:pt x="73119" y="498792"/>
              </a:lnTo>
              <a:lnTo>
                <a:pt x="45720" y="498792"/>
              </a:lnTo>
              <a:lnTo>
                <a:pt x="45720" y="997585"/>
              </a:lnTo>
            </a:path>
          </a:pathLst>
        </a:custGeom>
        <a:noFill/>
        <a:ln w="9525" cap="flat" cmpd="sng" algn="ctr">
          <a:solidFill>
            <a:srgbClr val="000000"/>
          </a:solidFill>
          <a:prstDash val="solid"/>
        </a:ln>
        <a:effectLst/>
      </dsp:spPr>
      <dsp:style>
        <a:lnRef idx="1">
          <a:scrgbClr r="0" g="0" b="0"/>
        </a:lnRef>
        <a:fillRef idx="0">
          <a:scrgbClr r="0" g="0" b="0"/>
        </a:fillRef>
        <a:effectRef idx="0">
          <a:scrgbClr r="0" g="0" b="0"/>
        </a:effectRef>
        <a:fontRef idx="minor"/>
      </dsp:style>
    </dsp:sp>
    <dsp:sp modelId="{4060ED73-F934-544A-ACE6-2CBE681753E4}">
      <dsp:nvSpPr>
        <dsp:cNvPr id="0" name=""/>
        <dsp:cNvSpPr/>
      </dsp:nvSpPr>
      <dsp:spPr>
        <a:xfrm>
          <a:off x="3567501" y="3709558"/>
          <a:ext cx="989968" cy="454903"/>
        </a:xfrm>
        <a:prstGeom prst="roundRect">
          <a:avLst>
            <a:gd name="adj" fmla="val 10000"/>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1" kern="1200" dirty="0"/>
            <a:t>Local government authorities</a:t>
          </a:r>
        </a:p>
      </dsp:txBody>
      <dsp:txXfrm>
        <a:off x="3580825" y="3722882"/>
        <a:ext cx="963320" cy="428255"/>
      </dsp:txXfrm>
    </dsp:sp>
    <dsp:sp modelId="{94AE7502-593E-8744-8E86-3AF49313284F}">
      <dsp:nvSpPr>
        <dsp:cNvPr id="0" name=""/>
        <dsp:cNvSpPr/>
      </dsp:nvSpPr>
      <dsp:spPr>
        <a:xfrm>
          <a:off x="4089885" y="2711972"/>
          <a:ext cx="1261811" cy="987263"/>
        </a:xfrm>
        <a:custGeom>
          <a:avLst/>
          <a:gdLst/>
          <a:ahLst/>
          <a:cxnLst/>
          <a:rect l="0" t="0" r="0" b="0"/>
          <a:pathLst>
            <a:path>
              <a:moveTo>
                <a:pt x="0" y="0"/>
              </a:moveTo>
              <a:lnTo>
                <a:pt x="0" y="493631"/>
              </a:lnTo>
              <a:lnTo>
                <a:pt x="1261811" y="493631"/>
              </a:lnTo>
              <a:lnTo>
                <a:pt x="1261811" y="987263"/>
              </a:lnTo>
            </a:path>
          </a:pathLst>
        </a:custGeom>
        <a:noFill/>
        <a:ln w="9525" cap="flat" cmpd="sng" algn="ctr">
          <a:solidFill>
            <a:srgbClr val="000000"/>
          </a:solidFill>
          <a:prstDash val="solid"/>
        </a:ln>
        <a:effectLst/>
      </dsp:spPr>
      <dsp:style>
        <a:lnRef idx="1">
          <a:scrgbClr r="0" g="0" b="0"/>
        </a:lnRef>
        <a:fillRef idx="0">
          <a:scrgbClr r="0" g="0" b="0"/>
        </a:fillRef>
        <a:effectRef idx="0">
          <a:scrgbClr r="0" g="0" b="0"/>
        </a:effectRef>
        <a:fontRef idx="minor"/>
      </dsp:style>
    </dsp:sp>
    <dsp:sp modelId="{AD185018-B3A7-AC45-833C-3F1E7CB85751}">
      <dsp:nvSpPr>
        <dsp:cNvPr id="0" name=""/>
        <dsp:cNvSpPr/>
      </dsp:nvSpPr>
      <dsp:spPr>
        <a:xfrm>
          <a:off x="4720873" y="3699236"/>
          <a:ext cx="1261647" cy="454903"/>
        </a:xfrm>
        <a:prstGeom prst="roundRect">
          <a:avLst>
            <a:gd name="adj" fmla="val 10000"/>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dirty="0" smtClean="0"/>
            <a:t>Research </a:t>
          </a:r>
          <a:r>
            <a:rPr lang="en-US" sz="800" b="1" kern="1200" dirty="0"/>
            <a:t>Institutions, NGOs, &amp; private sector</a:t>
          </a:r>
        </a:p>
      </dsp:txBody>
      <dsp:txXfrm>
        <a:off x="4734197" y="3712560"/>
        <a:ext cx="1234999" cy="428255"/>
      </dsp:txXfrm>
    </dsp:sp>
    <dsp:sp modelId="{04426E25-71FA-6945-8A88-B425A1703461}">
      <dsp:nvSpPr>
        <dsp:cNvPr id="0" name=""/>
        <dsp:cNvSpPr/>
      </dsp:nvSpPr>
      <dsp:spPr>
        <a:xfrm>
          <a:off x="5613982" y="1058411"/>
          <a:ext cx="1531074" cy="1007911"/>
        </a:xfrm>
        <a:custGeom>
          <a:avLst/>
          <a:gdLst/>
          <a:ahLst/>
          <a:cxnLst/>
          <a:rect l="0" t="0" r="0" b="0"/>
          <a:pathLst>
            <a:path>
              <a:moveTo>
                <a:pt x="0" y="0"/>
              </a:moveTo>
              <a:lnTo>
                <a:pt x="0" y="503955"/>
              </a:lnTo>
              <a:lnTo>
                <a:pt x="1531074" y="503955"/>
              </a:lnTo>
              <a:lnTo>
                <a:pt x="1531074" y="1007911"/>
              </a:lnTo>
            </a:path>
          </a:pathLst>
        </a:custGeom>
        <a:noFill/>
        <a:ln w="9525" cap="flat" cmpd="sng" algn="ctr">
          <a:solidFill>
            <a:srgbClr val="000000"/>
          </a:solidFill>
          <a:prstDash val="solid"/>
        </a:ln>
        <a:effectLst/>
      </dsp:spPr>
      <dsp:style>
        <a:lnRef idx="1">
          <a:scrgbClr r="0" g="0" b="0"/>
        </a:lnRef>
        <a:fillRef idx="0">
          <a:scrgbClr r="0" g="0" b="0"/>
        </a:fillRef>
        <a:effectRef idx="0">
          <a:scrgbClr r="0" g="0" b="0"/>
        </a:effectRef>
        <a:fontRef idx="minor"/>
      </dsp:style>
    </dsp:sp>
    <dsp:sp modelId="{EA71A00E-A90A-D647-B786-31CF3EA35B2A}">
      <dsp:nvSpPr>
        <dsp:cNvPr id="0" name=""/>
        <dsp:cNvSpPr/>
      </dsp:nvSpPr>
      <dsp:spPr>
        <a:xfrm>
          <a:off x="6619216" y="2066323"/>
          <a:ext cx="1051680" cy="614665"/>
        </a:xfrm>
        <a:prstGeom prst="roundRect">
          <a:avLst>
            <a:gd name="adj" fmla="val 10000"/>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a:t>SADC TFCA Unit</a:t>
          </a:r>
        </a:p>
      </dsp:txBody>
      <dsp:txXfrm>
        <a:off x="6637219" y="2084326"/>
        <a:ext cx="1015674" cy="578659"/>
      </dsp:txXfrm>
    </dsp:sp>
    <dsp:sp modelId="{DE8AD533-8518-4B49-B7FC-19A71634281A}">
      <dsp:nvSpPr>
        <dsp:cNvPr id="0" name=""/>
        <dsp:cNvSpPr/>
      </dsp:nvSpPr>
      <dsp:spPr>
        <a:xfrm>
          <a:off x="6658100" y="2680989"/>
          <a:ext cx="486956" cy="997594"/>
        </a:xfrm>
        <a:custGeom>
          <a:avLst/>
          <a:gdLst/>
          <a:ahLst/>
          <a:cxnLst/>
          <a:rect l="0" t="0" r="0" b="0"/>
          <a:pathLst>
            <a:path>
              <a:moveTo>
                <a:pt x="486956" y="0"/>
              </a:moveTo>
              <a:lnTo>
                <a:pt x="486956" y="498797"/>
              </a:lnTo>
              <a:lnTo>
                <a:pt x="0" y="498797"/>
              </a:lnTo>
              <a:lnTo>
                <a:pt x="0" y="997594"/>
              </a:lnTo>
            </a:path>
          </a:pathLst>
        </a:custGeom>
        <a:noFill/>
        <a:ln w="9525" cap="flat" cmpd="sng" algn="ctr">
          <a:solidFill>
            <a:srgbClr val="000000"/>
          </a:solidFill>
          <a:prstDash val="solid"/>
        </a:ln>
        <a:effectLst/>
      </dsp:spPr>
      <dsp:style>
        <a:lnRef idx="1">
          <a:scrgbClr r="0" g="0" b="0"/>
        </a:lnRef>
        <a:fillRef idx="0">
          <a:scrgbClr r="0" g="0" b="0"/>
        </a:fillRef>
        <a:effectRef idx="0">
          <a:scrgbClr r="0" g="0" b="0"/>
        </a:effectRef>
        <a:fontRef idx="minor"/>
      </dsp:style>
    </dsp:sp>
    <dsp:sp modelId="{D2E3D258-607E-CF49-83CC-30AE09A4527D}">
      <dsp:nvSpPr>
        <dsp:cNvPr id="0" name=""/>
        <dsp:cNvSpPr/>
      </dsp:nvSpPr>
      <dsp:spPr>
        <a:xfrm>
          <a:off x="6174781" y="3678584"/>
          <a:ext cx="966638" cy="454903"/>
        </a:xfrm>
        <a:prstGeom prst="roundRect">
          <a:avLst>
            <a:gd name="adj" fmla="val 10000"/>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a:t>TFCA working group (M&amp;E; FANR)</a:t>
          </a:r>
        </a:p>
      </dsp:txBody>
      <dsp:txXfrm>
        <a:off x="6188105" y="3691908"/>
        <a:ext cx="939990" cy="428255"/>
      </dsp:txXfrm>
    </dsp:sp>
    <dsp:sp modelId="{AA911515-95AB-FE4B-BE4E-A38429A34E54}">
      <dsp:nvSpPr>
        <dsp:cNvPr id="0" name=""/>
        <dsp:cNvSpPr/>
      </dsp:nvSpPr>
      <dsp:spPr>
        <a:xfrm>
          <a:off x="7145056" y="2680989"/>
          <a:ext cx="604198" cy="987268"/>
        </a:xfrm>
        <a:custGeom>
          <a:avLst/>
          <a:gdLst/>
          <a:ahLst/>
          <a:cxnLst/>
          <a:rect l="0" t="0" r="0" b="0"/>
          <a:pathLst>
            <a:path>
              <a:moveTo>
                <a:pt x="0" y="0"/>
              </a:moveTo>
              <a:lnTo>
                <a:pt x="0" y="493634"/>
              </a:lnTo>
              <a:lnTo>
                <a:pt x="604198" y="493634"/>
              </a:lnTo>
              <a:lnTo>
                <a:pt x="604198" y="987268"/>
              </a:lnTo>
            </a:path>
          </a:pathLst>
        </a:custGeom>
        <a:noFill/>
        <a:ln w="9525" cap="flat" cmpd="sng" algn="ctr">
          <a:solidFill>
            <a:srgbClr val="000000"/>
          </a:solidFill>
          <a:prstDash val="solid"/>
        </a:ln>
        <a:effectLst/>
      </dsp:spPr>
      <dsp:style>
        <a:lnRef idx="1">
          <a:scrgbClr r="0" g="0" b="0"/>
        </a:lnRef>
        <a:fillRef idx="0">
          <a:scrgbClr r="0" g="0" b="0"/>
        </a:fillRef>
        <a:effectRef idx="0">
          <a:scrgbClr r="0" g="0" b="0"/>
        </a:effectRef>
        <a:fontRef idx="minor"/>
      </dsp:style>
    </dsp:sp>
    <dsp:sp modelId="{D4251514-1DC7-5E46-9777-F6584EEA8623}">
      <dsp:nvSpPr>
        <dsp:cNvPr id="0" name=""/>
        <dsp:cNvSpPr/>
      </dsp:nvSpPr>
      <dsp:spPr>
        <a:xfrm>
          <a:off x="7408077" y="3668257"/>
          <a:ext cx="682355" cy="454903"/>
        </a:xfrm>
        <a:prstGeom prst="roundRect">
          <a:avLst>
            <a:gd name="adj" fmla="val 10000"/>
          </a:avLst>
        </a:prstGeom>
        <a:solidFill>
          <a:schemeClr val="lt1"/>
        </a:solidFill>
        <a:ln w="10795"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b="1" kern="1200"/>
            <a:t>TFCA Network</a:t>
          </a:r>
        </a:p>
      </dsp:txBody>
      <dsp:txXfrm>
        <a:off x="7421401" y="3681581"/>
        <a:ext cx="655707" cy="42825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2233D26B-DFC2-4248-8ED0-AD3E108CBDD7}" type="datetime1">
              <a:rPr lang="en-US" smtClean="0"/>
              <a:pPr/>
              <a:t>17/10/26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4C003-38E8-486A-9BFD-47E55D87241C}" type="datetime1">
              <a:rPr lang="en-US" smtClean="0"/>
              <a:pPr/>
              <a:t>17/10/26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59EAA3-934B-41DB-B3B1-806F4BE5CC37}" type="datetime1">
              <a:rPr lang="en-US" smtClean="0"/>
              <a:pPr/>
              <a:t>17/10/26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8F97F932-D99A-4087-BFB1-EA42FAFC8D2C}" type="datetime1">
              <a:rPr lang="en-US" smtClean="0"/>
              <a:pPr/>
              <a:t>17/10/26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C96367-2F2B-4F6E-ACF4-15FA13738E10}" type="datetime1">
              <a:rPr lang="en-US" smtClean="0"/>
              <a:pPr/>
              <a:t>17/10/26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523C92-45F4-4C30-810D-4886C1BA69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8FB3498D-21C7-408B-8EF5-5B55DEF0BFD5}" type="datetime1">
              <a:rPr lang="en-US" smtClean="0"/>
              <a:pPr/>
              <a:t>17/10/26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4DB246E-8FD1-42FF-94A4-E4133095C37A}" type="datetime1">
              <a:rPr lang="en-US" smtClean="0"/>
              <a:pPr/>
              <a:t>17/10/26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3939D4-B818-4372-B1EE-7CB6D5BBC74A}" type="datetime1">
              <a:rPr lang="en-US" smtClean="0"/>
              <a:pPr/>
              <a:t>17/10/26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35E438-4D0D-4834-B658-A90420491D98}" type="datetime1">
              <a:rPr lang="en-US" smtClean="0"/>
              <a:pPr/>
              <a:t>17/10/26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76F8ADFA-7142-4015-85E6-1712F15FA709}" type="datetime1">
              <a:rPr lang="en-US" smtClean="0"/>
              <a:pPr/>
              <a:t>17/10/26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34A581E0-D653-4D78-A48F-41D80498BC7E}" type="datetime1">
              <a:rPr lang="en-US" smtClean="0"/>
              <a:pPr/>
              <a:t>17/10/26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8B3AFFF1-9C47-49F0-AE12-AF188F3F4E82}" type="datetime1">
              <a:rPr lang="en-US" smtClean="0"/>
              <a:pPr/>
              <a:t>17/10/26</a:t>
            </a:fld>
            <a:endParaRPr lang="en-US"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38237106-F2ED-405E-BC33-CC3CF426205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4729" r:id="rId1"/>
    <p:sldLayoutId id="2147484730" r:id="rId2"/>
    <p:sldLayoutId id="2147484731" r:id="rId3"/>
    <p:sldLayoutId id="2147484732" r:id="rId4"/>
    <p:sldLayoutId id="2147484733" r:id="rId5"/>
    <p:sldLayoutId id="2147484734" r:id="rId6"/>
    <p:sldLayoutId id="2147484735" r:id="rId7"/>
    <p:sldLayoutId id="2147484736" r:id="rId8"/>
    <p:sldLayoutId id="2147484737" r:id="rId9"/>
    <p:sldLayoutId id="2147484738" r:id="rId10"/>
    <p:sldLayoutId id="2147484739" r:id="rId11"/>
  </p:sldLayoutIdLst>
  <p:hf sldNum="0" hdr="0" ftr="0" dt="0"/>
  <p:txStyles>
    <p:titleStyle>
      <a:lvl1pPr algn="l" defTabSz="914400" rtl="0" eaLnBrk="1" latinLnBrk="0" hangingPunct="1">
        <a:spcBef>
          <a:spcPct val="0"/>
        </a:spcBef>
        <a:buNone/>
        <a:defRPr sz="2800" b="1" i="0" kern="1200" cap="all" spc="50" baseline="0">
          <a:solidFill>
            <a:schemeClr val="tx1"/>
          </a:solidFill>
          <a:latin typeface="Bangla MN"/>
          <a:ea typeface="+mj-ea"/>
          <a:cs typeface="Bangla MN"/>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219200" y="6297899"/>
            <a:ext cx="6400800" cy="414641"/>
          </a:xfrm>
        </p:spPr>
        <p:txBody>
          <a:bodyPr/>
          <a:lstStyle/>
          <a:p>
            <a:r>
              <a:rPr lang="en-US" dirty="0" smtClean="0"/>
              <a:t>SADC Secretariat</a:t>
            </a:r>
            <a:endParaRPr lang="en-US" dirty="0"/>
          </a:p>
        </p:txBody>
      </p:sp>
      <p:sp>
        <p:nvSpPr>
          <p:cNvPr id="3" name="Title 2"/>
          <p:cNvSpPr>
            <a:spLocks noGrp="1"/>
          </p:cNvSpPr>
          <p:nvPr>
            <p:ph type="ctrTitle"/>
          </p:nvPr>
        </p:nvSpPr>
        <p:spPr>
          <a:xfrm>
            <a:off x="227148" y="2436564"/>
            <a:ext cx="8507727" cy="3466172"/>
          </a:xfrm>
        </p:spPr>
        <p:txBody>
          <a:bodyPr/>
          <a:lstStyle/>
          <a:p>
            <a:r>
              <a:rPr lang="en-US" b="1" dirty="0" smtClean="0">
                <a:latin typeface="Bangla MN"/>
                <a:cs typeface="Bangla MN"/>
              </a:rPr>
              <a:t>Southern African Development Community</a:t>
            </a:r>
            <a:br>
              <a:rPr lang="en-US" b="1" dirty="0" smtClean="0">
                <a:latin typeface="Bangla MN"/>
                <a:cs typeface="Bangla MN"/>
              </a:rPr>
            </a:br>
            <a:r>
              <a:rPr lang="en-US" b="1" dirty="0" smtClean="0">
                <a:latin typeface="Bangla MN"/>
                <a:cs typeface="Bangla MN"/>
              </a:rPr>
              <a:t/>
            </a:r>
            <a:br>
              <a:rPr lang="en-US" b="1" dirty="0" smtClean="0">
                <a:latin typeface="Bangla MN"/>
                <a:cs typeface="Bangla MN"/>
              </a:rPr>
            </a:br>
            <a:r>
              <a:rPr lang="en-US" b="1" dirty="0" smtClean="0">
                <a:latin typeface="Bangla MN"/>
                <a:cs typeface="Bangla MN"/>
              </a:rPr>
              <a:t>Transfrontier Conservation Areas Monitoring and Evaluation Framework</a:t>
            </a:r>
            <a:endParaRPr lang="en-US" b="1" dirty="0">
              <a:latin typeface="Bangla MN"/>
              <a:cs typeface="Bangla MN"/>
            </a:endParaRPr>
          </a:p>
        </p:txBody>
      </p:sp>
      <p:pic>
        <p:nvPicPr>
          <p:cNvPr id="5" name="Picture 4"/>
          <p:cNvPicPr/>
          <p:nvPr/>
        </p:nvPicPr>
        <p:blipFill>
          <a:blip r:embed="rId2">
            <a:extLst>
              <a:ext uri="{28A0092B-C50C-407E-A947-70E740481C1C}">
                <a14:useLocalDpi xmlns:a14="http://schemas.microsoft.com/office/drawing/2010/main"/>
              </a:ext>
            </a:extLst>
          </a:blip>
          <a:stretch>
            <a:fillRect/>
          </a:stretch>
        </p:blipFill>
        <p:spPr>
          <a:xfrm>
            <a:off x="3668003" y="408337"/>
            <a:ext cx="1560195" cy="1539875"/>
          </a:xfrm>
          <a:prstGeom prst="rect">
            <a:avLst/>
          </a:prstGeom>
        </p:spPr>
      </p:pic>
    </p:spTree>
    <p:extLst>
      <p:ext uri="{BB962C8B-B14F-4D97-AF65-F5344CB8AC3E}">
        <p14:creationId xmlns:p14="http://schemas.microsoft.com/office/powerpoint/2010/main" val="1701948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access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745625946"/>
              </p:ext>
            </p:extLst>
          </p:nvPr>
        </p:nvGraphicFramePr>
        <p:xfrm>
          <a:off x="361371" y="1724179"/>
          <a:ext cx="8404479" cy="3851013"/>
        </p:xfrm>
        <a:graphic>
          <a:graphicData uri="http://schemas.openxmlformats.org/drawingml/2006/table">
            <a:tbl>
              <a:tblPr firstRow="1" bandRow="1">
                <a:tableStyleId>{5C22544A-7EE6-4342-B048-85BDC9FD1C3A}</a:tableStyleId>
              </a:tblPr>
              <a:tblGrid>
                <a:gridCol w="2801493"/>
                <a:gridCol w="2801494"/>
                <a:gridCol w="2801492"/>
              </a:tblGrid>
              <a:tr h="800923">
                <a:tc>
                  <a:txBody>
                    <a:bodyPr/>
                    <a:lstStyle/>
                    <a:p>
                      <a:pPr indent="0" algn="l">
                        <a:spcBef>
                          <a:spcPts val="400"/>
                        </a:spcBef>
                        <a:spcAft>
                          <a:spcPts val="400"/>
                        </a:spcAft>
                      </a:pPr>
                      <a:r>
                        <a:rPr lang="en-GB" sz="2000" b="1">
                          <a:effectLst/>
                          <a:latin typeface="Calibri"/>
                          <a:ea typeface="ＭＳ 明朝"/>
                          <a:cs typeface="Times New Roman"/>
                        </a:rPr>
                        <a:t>Officer</a:t>
                      </a:r>
                      <a:endParaRPr lang="en-ZA" sz="200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2000" b="1">
                          <a:effectLst/>
                          <a:latin typeface="Calibri"/>
                          <a:ea typeface="ＭＳ 明朝"/>
                          <a:cs typeface="Times New Roman"/>
                        </a:rPr>
                        <a:t>Access data</a:t>
                      </a:r>
                      <a:endParaRPr lang="en-ZA" sz="200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2000" b="1" dirty="0">
                          <a:effectLst/>
                          <a:latin typeface="Calibri"/>
                          <a:ea typeface="ＭＳ 明朝"/>
                          <a:cs typeface="Times New Roman"/>
                        </a:rPr>
                        <a:t>Access report</a:t>
                      </a:r>
                      <a:endParaRPr lang="en-ZA" sz="2000" dirty="0">
                        <a:effectLst/>
                        <a:latin typeface="Calibri"/>
                        <a:ea typeface="ＭＳ 明朝"/>
                        <a:cs typeface="Times New Roman"/>
                      </a:endParaRPr>
                    </a:p>
                  </a:txBody>
                  <a:tcPr marL="68580" marR="68580" marT="0" marB="0" anchor="ctr"/>
                </a:tc>
              </a:tr>
              <a:tr h="1448244">
                <a:tc>
                  <a:txBody>
                    <a:bodyPr/>
                    <a:lstStyle/>
                    <a:p>
                      <a:pPr indent="0" algn="l">
                        <a:spcBef>
                          <a:spcPts val="400"/>
                        </a:spcBef>
                        <a:spcAft>
                          <a:spcPts val="400"/>
                        </a:spcAft>
                      </a:pPr>
                      <a:r>
                        <a:rPr lang="en-GB" sz="1600" b="1">
                          <a:effectLst/>
                          <a:latin typeface="Calibri"/>
                          <a:ea typeface="ＭＳ 明朝"/>
                          <a:cs typeface="Times New Roman"/>
                        </a:rPr>
                        <a:t>SADC TFCA officer</a:t>
                      </a:r>
                      <a:endParaRPr lang="en-ZA" sz="160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1600">
                          <a:effectLst/>
                          <a:latin typeface="Calibri"/>
                          <a:ea typeface="ＭＳ 明朝"/>
                          <a:cs typeface="Times New Roman"/>
                        </a:rPr>
                        <a:t>Access to all raw data for the TFCA M&amp;E Framework;</a:t>
                      </a:r>
                      <a:endParaRPr lang="en-ZA" sz="1600">
                        <a:effectLst/>
                        <a:latin typeface="Calibri"/>
                        <a:ea typeface="ＭＳ 明朝"/>
                        <a:cs typeface="Times New Roman"/>
                      </a:endParaRPr>
                    </a:p>
                    <a:p>
                      <a:pPr indent="0" algn="l">
                        <a:spcBef>
                          <a:spcPts val="400"/>
                        </a:spcBef>
                        <a:spcAft>
                          <a:spcPts val="400"/>
                        </a:spcAft>
                      </a:pPr>
                      <a:r>
                        <a:rPr lang="en-GB" sz="1600">
                          <a:effectLst/>
                          <a:latin typeface="Calibri"/>
                          <a:ea typeface="ＭＳ 明朝"/>
                          <a:cs typeface="Times New Roman"/>
                        </a:rPr>
                        <a:t>Progressive access to raw data for other sectors.</a:t>
                      </a:r>
                      <a:endParaRPr lang="en-ZA" sz="160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1600">
                          <a:effectLst/>
                          <a:latin typeface="Calibri"/>
                          <a:ea typeface="ＭＳ 明朝"/>
                          <a:cs typeface="Times New Roman"/>
                        </a:rPr>
                        <a:t>Access to all reports in the SADC Results-based M&amp;E system.</a:t>
                      </a:r>
                      <a:endParaRPr lang="en-ZA" sz="1600">
                        <a:effectLst/>
                        <a:latin typeface="Calibri"/>
                        <a:ea typeface="ＭＳ 明朝"/>
                        <a:cs typeface="Times New Roman"/>
                      </a:endParaRPr>
                    </a:p>
                  </a:txBody>
                  <a:tcPr marL="68580" marR="68580" marT="0" marB="0" anchor="ctr"/>
                </a:tc>
              </a:tr>
              <a:tr h="800923">
                <a:tc>
                  <a:txBody>
                    <a:bodyPr/>
                    <a:lstStyle/>
                    <a:p>
                      <a:pPr indent="0" algn="l">
                        <a:spcBef>
                          <a:spcPts val="400"/>
                        </a:spcBef>
                        <a:spcAft>
                          <a:spcPts val="400"/>
                        </a:spcAft>
                      </a:pPr>
                      <a:r>
                        <a:rPr lang="en-GB" sz="1600" b="1">
                          <a:effectLst/>
                          <a:latin typeface="Calibri"/>
                          <a:ea typeface="ＭＳ 明朝"/>
                          <a:cs typeface="Times New Roman"/>
                        </a:rPr>
                        <a:t>TFCA Coordination authority</a:t>
                      </a:r>
                      <a:endParaRPr lang="en-ZA" sz="160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1600">
                          <a:effectLst/>
                          <a:latin typeface="Calibri"/>
                          <a:ea typeface="ＭＳ 明朝"/>
                          <a:cs typeface="Times New Roman"/>
                        </a:rPr>
                        <a:t>Access to raw data for own TFCA.</a:t>
                      </a:r>
                      <a:endParaRPr lang="en-ZA" sz="160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1600">
                          <a:effectLst/>
                          <a:latin typeface="Calibri"/>
                          <a:ea typeface="ＭＳ 明朝"/>
                          <a:cs typeface="Times New Roman"/>
                        </a:rPr>
                        <a:t>Access to all report in TFCA M&amp;E system.</a:t>
                      </a:r>
                      <a:endParaRPr lang="en-ZA" sz="1600">
                        <a:effectLst/>
                        <a:latin typeface="Calibri"/>
                        <a:ea typeface="ＭＳ 明朝"/>
                        <a:cs typeface="Times New Roman"/>
                      </a:endParaRPr>
                    </a:p>
                  </a:txBody>
                  <a:tcPr marL="68580" marR="68580" marT="0" marB="0" anchor="ctr"/>
                </a:tc>
              </a:tr>
              <a:tr h="800923">
                <a:tc>
                  <a:txBody>
                    <a:bodyPr/>
                    <a:lstStyle/>
                    <a:p>
                      <a:pPr indent="0" algn="l">
                        <a:spcBef>
                          <a:spcPts val="400"/>
                        </a:spcBef>
                        <a:spcAft>
                          <a:spcPts val="400"/>
                        </a:spcAft>
                      </a:pPr>
                      <a:r>
                        <a:rPr lang="en-GB" sz="1600" b="1">
                          <a:effectLst/>
                          <a:latin typeface="Calibri"/>
                          <a:ea typeface="ＭＳ 明朝"/>
                          <a:cs typeface="Times New Roman"/>
                        </a:rPr>
                        <a:t>TFCA Data validation officer</a:t>
                      </a:r>
                      <a:endParaRPr lang="en-ZA" sz="160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1600">
                          <a:effectLst/>
                          <a:latin typeface="Calibri"/>
                          <a:ea typeface="ＭＳ 明朝"/>
                          <a:cs typeface="Times New Roman"/>
                        </a:rPr>
                        <a:t>Access to raw data from own TFCA(s)</a:t>
                      </a:r>
                      <a:endParaRPr lang="en-ZA" sz="160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1600" dirty="0">
                          <a:effectLst/>
                          <a:latin typeface="Calibri"/>
                          <a:ea typeface="ＭＳ 明朝"/>
                          <a:cs typeface="Times New Roman"/>
                        </a:rPr>
                        <a:t>Access to all reports in TFCA M&amp;E system.</a:t>
                      </a:r>
                      <a:endParaRPr lang="en-ZA" sz="1600" dirty="0">
                        <a:effectLst/>
                        <a:latin typeface="Calibri"/>
                        <a:ea typeface="ＭＳ 明朝"/>
                        <a:cs typeface="Times New Roman"/>
                      </a:endParaRPr>
                    </a:p>
                  </a:txBody>
                  <a:tcPr marL="68580" marR="68580" marT="0" marB="0" anchor="ctr"/>
                </a:tc>
              </a:tr>
            </a:tbl>
          </a:graphicData>
        </a:graphic>
      </p:graphicFrame>
    </p:spTree>
    <p:extLst>
      <p:ext uri="{BB962C8B-B14F-4D97-AF65-F5344CB8AC3E}">
        <p14:creationId xmlns:p14="http://schemas.microsoft.com/office/powerpoint/2010/main" val="2514889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a:t>
            </a:r>
            <a:endParaRPr lang="en-US" dirty="0"/>
          </a:p>
        </p:txBody>
      </p:sp>
      <p:sp>
        <p:nvSpPr>
          <p:cNvPr id="3" name="Content Placeholder 2"/>
          <p:cNvSpPr>
            <a:spLocks noGrp="1"/>
          </p:cNvSpPr>
          <p:nvPr>
            <p:ph sz="quarter" idx="13"/>
          </p:nvPr>
        </p:nvSpPr>
        <p:spPr>
          <a:xfrm>
            <a:off x="609600" y="1600199"/>
            <a:ext cx="7924800" cy="4129857"/>
          </a:xfrm>
        </p:spPr>
        <p:txBody>
          <a:bodyPr>
            <a:normAutofit/>
          </a:bodyPr>
          <a:lstStyle/>
          <a:p>
            <a:r>
              <a:rPr lang="en-US" dirty="0" smtClean="0"/>
              <a:t>Based on the current SADC TFCA </a:t>
            </a:r>
            <a:r>
              <a:rPr lang="en-US" dirty="0" err="1" smtClean="0"/>
              <a:t>Programme</a:t>
            </a:r>
            <a:endParaRPr lang="en-US" dirty="0" smtClean="0"/>
          </a:p>
          <a:p>
            <a:r>
              <a:rPr lang="en-US" dirty="0" smtClean="0"/>
              <a:t>Addition of the requirements from the PWCLE and Forestry</a:t>
            </a:r>
          </a:p>
          <a:p>
            <a:r>
              <a:rPr lang="en-US" dirty="0" smtClean="0"/>
              <a:t>Integrated with indicators from PPF KPA</a:t>
            </a:r>
          </a:p>
          <a:p>
            <a:r>
              <a:rPr lang="en-US" dirty="0" smtClean="0"/>
              <a:t>Ready for multi-phase approach</a:t>
            </a:r>
          </a:p>
          <a:p>
            <a:r>
              <a:rPr lang="en-US" dirty="0" smtClean="0"/>
              <a:t>Updated to from last version in minor adjustment and addressing ownership issue as: </a:t>
            </a:r>
          </a:p>
          <a:p>
            <a:pPr marL="0" indent="0" algn="ctr">
              <a:buNone/>
            </a:pPr>
            <a:r>
              <a:rPr lang="en-US" dirty="0" smtClean="0"/>
              <a:t>4.4 </a:t>
            </a:r>
            <a:r>
              <a:rPr lang="en-GB" dirty="0"/>
              <a:t>The information collected through the TFCAs M&amp;E Framework exercises is owned by SADC, it being ultimately responsible for its storage, management, and analysis, and </a:t>
            </a:r>
            <a:r>
              <a:rPr lang="en-GB" b="1" dirty="0"/>
              <a:t>its </a:t>
            </a:r>
            <a:r>
              <a:rPr lang="en-GB" b="1" dirty="0" smtClean="0"/>
              <a:t>Member States</a:t>
            </a:r>
            <a:r>
              <a:rPr lang="en-GB" dirty="0" smtClean="0"/>
              <a:t>, in respect of the information provided</a:t>
            </a:r>
            <a:r>
              <a:rPr lang="en-GB" b="1" dirty="0" smtClean="0"/>
              <a:t>. </a:t>
            </a:r>
            <a:endParaRPr lang="en-US" b="1" dirty="0" smtClean="0"/>
          </a:p>
          <a:p>
            <a:r>
              <a:rPr lang="en-US" dirty="0" smtClean="0"/>
              <a:t>Approved by SADC M&amp;E Unit for integration with SADC M&amp;E system</a:t>
            </a:r>
          </a:p>
        </p:txBody>
      </p:sp>
    </p:spTree>
    <p:extLst>
      <p:ext uri="{BB962C8B-B14F-4D97-AF65-F5344CB8AC3E}">
        <p14:creationId xmlns:p14="http://schemas.microsoft.com/office/powerpoint/2010/main" val="971470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Basis for the M&amp;E Framework</a:t>
            </a:r>
            <a:endParaRPr lang="en-US" dirty="0"/>
          </a:p>
        </p:txBody>
      </p:sp>
      <p:sp>
        <p:nvSpPr>
          <p:cNvPr id="3" name="Content Placeholder 2"/>
          <p:cNvSpPr>
            <a:spLocks noGrp="1"/>
          </p:cNvSpPr>
          <p:nvPr>
            <p:ph sz="quarter" idx="13"/>
          </p:nvPr>
        </p:nvSpPr>
        <p:spPr/>
        <p:txBody>
          <a:bodyPr>
            <a:noAutofit/>
          </a:bodyPr>
          <a:lstStyle/>
          <a:p>
            <a:pPr marL="0" indent="0">
              <a:buNone/>
            </a:pPr>
            <a:r>
              <a:rPr lang="en-US" sz="1900" dirty="0" smtClean="0"/>
              <a:t>The main foundation for the SADC TFCAs M&amp;E Framework is the Situation Analysis Report with its findings:</a:t>
            </a:r>
          </a:p>
          <a:p>
            <a:r>
              <a:rPr lang="en-US" sz="1900" dirty="0" smtClean="0"/>
              <a:t>The IUCN and the SADC </a:t>
            </a:r>
            <a:r>
              <a:rPr lang="en-US" sz="1900" dirty="0" err="1" smtClean="0"/>
              <a:t>Gudelines</a:t>
            </a:r>
            <a:r>
              <a:rPr lang="en-US" sz="1900" dirty="0" smtClean="0"/>
              <a:t> for TFCA do not address M&amp;E in-depth and only refer to M&amp;E at TFCA level, not at regional level;</a:t>
            </a:r>
          </a:p>
          <a:p>
            <a:r>
              <a:rPr lang="en-US" sz="1900" dirty="0" smtClean="0"/>
              <a:t>The is no existing framework to M&amp;E of TFC initiatives at an overarching regional level, except some elements are developing in the Horn of Africa (IGAD);</a:t>
            </a:r>
          </a:p>
          <a:p>
            <a:r>
              <a:rPr lang="en-US" sz="1900" dirty="0" smtClean="0"/>
              <a:t>The Legal framework for TFCAs and M&amp;E of their establishment and progress is set in international, African and regional law, and agree that TBC is set on three pillars – Environmental Management, Regional Integration and Socio-economic development. </a:t>
            </a:r>
          </a:p>
        </p:txBody>
      </p:sp>
    </p:spTree>
    <p:extLst>
      <p:ext uri="{BB962C8B-B14F-4D97-AF65-F5344CB8AC3E}">
        <p14:creationId xmlns:p14="http://schemas.microsoft.com/office/powerpoint/2010/main" val="1697289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3 pillars of SADC TFCAs</a:t>
            </a:r>
            <a:endParaRPr lang="en-US" dirty="0"/>
          </a:p>
        </p:txBody>
      </p:sp>
      <p:grpSp>
        <p:nvGrpSpPr>
          <p:cNvPr id="4" name="Group 3"/>
          <p:cNvGrpSpPr/>
          <p:nvPr/>
        </p:nvGrpSpPr>
        <p:grpSpPr>
          <a:xfrm>
            <a:off x="1022166" y="1624449"/>
            <a:ext cx="6855741" cy="5058646"/>
            <a:chOff x="12016" y="-80111"/>
            <a:chExt cx="6587294" cy="4984301"/>
          </a:xfrm>
        </p:grpSpPr>
        <p:sp>
          <p:nvSpPr>
            <p:cNvPr id="5" name="Oval 4"/>
            <p:cNvSpPr/>
            <p:nvPr/>
          </p:nvSpPr>
          <p:spPr>
            <a:xfrm>
              <a:off x="12016" y="2950851"/>
              <a:ext cx="6587294" cy="1953339"/>
            </a:xfrm>
            <a:prstGeom prst="ellipse">
              <a:avLst/>
            </a:prstGeom>
            <a:solidFill>
              <a:schemeClr val="accent1">
                <a:lumMod val="60000"/>
                <a:lumOff val="40000"/>
                <a:alpha val="84000"/>
              </a:schemeClr>
            </a:solidFill>
            <a:effectLst>
              <a:innerShdw blurRad="63500" dist="50800" dir="16200000">
                <a:prstClr val="black">
                  <a:alpha val="50000"/>
                </a:prstClr>
              </a:innerShdw>
            </a:effectLst>
            <a:scene3d>
              <a:camera prst="obliqueTopLeft"/>
              <a:lightRig rig="balanced" dir="t">
                <a:rot lat="0" lon="0" rev="18000000"/>
              </a:lightRig>
            </a:scene3d>
            <a:sp3d prstMaterial="plastic">
              <a:bevelT w="25400" h="50800" prst="riblet"/>
            </a:sp3d>
          </p:spPr>
          <p:style>
            <a:lnRef idx="0">
              <a:schemeClr val="accent4"/>
            </a:lnRef>
            <a:fillRef idx="3">
              <a:schemeClr val="accent4"/>
            </a:fillRef>
            <a:effectRef idx="3">
              <a:schemeClr val="accent4"/>
            </a:effectRef>
            <a:fontRef idx="minor">
              <a:schemeClr val="lt1"/>
            </a:fontRef>
          </p:style>
          <p:txBody>
            <a:bodyPr rtlCol="0" anchor="b"/>
            <a:lstStyle/>
            <a:p>
              <a:pPr algn="ctr"/>
              <a:r>
                <a:rPr lang="en-US" sz="2800" kern="1200">
                  <a:solidFill>
                    <a:srgbClr val="2A4F1C"/>
                  </a:solidFill>
                  <a:effectLst/>
                  <a:latin typeface="Stencil"/>
                  <a:ea typeface="ＭＳ 明朝"/>
                  <a:cs typeface="Stencil"/>
                </a:rPr>
                <a:t>SADC TFCAs</a:t>
              </a:r>
              <a:endParaRPr lang="en-ZA" sz="1200">
                <a:effectLst/>
                <a:latin typeface="Times New Roman"/>
                <a:ea typeface="ＭＳ 明朝"/>
              </a:endParaRPr>
            </a:p>
          </p:txBody>
        </p:sp>
        <p:sp>
          <p:nvSpPr>
            <p:cNvPr id="6" name="Can 5"/>
            <p:cNvSpPr/>
            <p:nvPr/>
          </p:nvSpPr>
          <p:spPr>
            <a:xfrm>
              <a:off x="675121" y="411337"/>
              <a:ext cx="1486787" cy="3438034"/>
            </a:xfrm>
            <a:prstGeom prst="can">
              <a:avLst/>
            </a:prstGeom>
            <a:solidFill>
              <a:schemeClr val="accent3">
                <a:lumMod val="60000"/>
                <a:lumOff val="40000"/>
              </a:schemeClr>
            </a:solidFill>
            <a:effectLst>
              <a:innerShdw blurRad="63500" dist="50800" dir="16200000">
                <a:prstClr val="black">
                  <a:alpha val="50000"/>
                </a:prstClr>
              </a:innerShdw>
            </a:effectLst>
            <a:scene3d>
              <a:camera prst="obliqueBottomLeft"/>
              <a:lightRig rig="threePt" dir="t"/>
            </a:scene3d>
          </p:spPr>
          <p:style>
            <a:lnRef idx="1">
              <a:schemeClr val="accent3"/>
            </a:lnRef>
            <a:fillRef idx="3">
              <a:schemeClr val="accent3"/>
            </a:fillRef>
            <a:effectRef idx="2">
              <a:schemeClr val="accent3"/>
            </a:effectRef>
            <a:fontRef idx="minor">
              <a:schemeClr val="lt1"/>
            </a:fontRef>
          </p:style>
          <p:txBody>
            <a:bodyPr rtlCol="0" anchor="ctr"/>
            <a:lstStyle/>
            <a:p>
              <a:pPr indent="226695" algn="just">
                <a:spcAft>
                  <a:spcPts val="600"/>
                </a:spcAft>
              </a:pPr>
              <a:r>
                <a:rPr lang="en-GB" sz="1100">
                  <a:effectLst/>
                  <a:ea typeface="Times New Roman"/>
                  <a:cs typeface="Times New Roman"/>
                </a:rPr>
                <a:t> </a:t>
              </a:r>
              <a:endParaRPr lang="en-ZA" sz="1100">
                <a:effectLst/>
                <a:ea typeface="ＭＳ 明朝"/>
                <a:cs typeface="Times New Roman"/>
              </a:endParaRPr>
            </a:p>
          </p:txBody>
        </p:sp>
        <p:sp>
          <p:nvSpPr>
            <p:cNvPr id="7" name="Can 6"/>
            <p:cNvSpPr/>
            <p:nvPr/>
          </p:nvSpPr>
          <p:spPr>
            <a:xfrm>
              <a:off x="2595754" y="-80111"/>
              <a:ext cx="1486787" cy="3438034"/>
            </a:xfrm>
            <a:prstGeom prst="can">
              <a:avLst/>
            </a:prstGeom>
            <a:solidFill>
              <a:schemeClr val="accent6">
                <a:lumMod val="40000"/>
                <a:lumOff val="60000"/>
              </a:schemeClr>
            </a:solidFill>
            <a:effectLst>
              <a:innerShdw blurRad="63500" dist="50800" dir="16200000">
                <a:prstClr val="black">
                  <a:alpha val="50000"/>
                </a:prstClr>
              </a:innerShdw>
            </a:effectLst>
            <a:scene3d>
              <a:camera prst="obliqueBottomLeft"/>
              <a:lightRig rig="threePt" dir="t"/>
            </a:scene3d>
          </p:spPr>
          <p:style>
            <a:lnRef idx="1">
              <a:schemeClr val="accent6"/>
            </a:lnRef>
            <a:fillRef idx="3">
              <a:schemeClr val="accent6"/>
            </a:fillRef>
            <a:effectRef idx="2">
              <a:schemeClr val="accent6"/>
            </a:effectRef>
            <a:fontRef idx="minor">
              <a:schemeClr val="lt1"/>
            </a:fontRef>
          </p:style>
          <p:txBody>
            <a:bodyPr rtlCol="0" anchor="ctr"/>
            <a:lstStyle/>
            <a:p>
              <a:pPr indent="226695" algn="just">
                <a:spcAft>
                  <a:spcPts val="600"/>
                </a:spcAft>
              </a:pPr>
              <a:r>
                <a:rPr lang="en-GB" sz="1100">
                  <a:effectLst/>
                  <a:ea typeface="Times New Roman"/>
                  <a:cs typeface="Times New Roman"/>
                </a:rPr>
                <a:t> </a:t>
              </a:r>
              <a:endParaRPr lang="en-ZA" sz="1100">
                <a:effectLst/>
                <a:ea typeface="ＭＳ 明朝"/>
                <a:cs typeface="Times New Roman"/>
              </a:endParaRPr>
            </a:p>
          </p:txBody>
        </p:sp>
        <p:sp>
          <p:nvSpPr>
            <p:cNvPr id="8" name="Can 7"/>
            <p:cNvSpPr/>
            <p:nvPr/>
          </p:nvSpPr>
          <p:spPr>
            <a:xfrm>
              <a:off x="4341784" y="491446"/>
              <a:ext cx="1486787" cy="3438034"/>
            </a:xfrm>
            <a:prstGeom prst="can">
              <a:avLst/>
            </a:prstGeom>
            <a:solidFill>
              <a:schemeClr val="accent2">
                <a:lumMod val="60000"/>
                <a:lumOff val="40000"/>
              </a:schemeClr>
            </a:solidFill>
            <a:effectLst>
              <a:innerShdw blurRad="63500" dist="50800" dir="16200000">
                <a:prstClr val="black">
                  <a:alpha val="50000"/>
                </a:prstClr>
              </a:innerShdw>
            </a:effectLst>
            <a:scene3d>
              <a:camera prst="obliqueBottomLeft"/>
              <a:lightRig rig="threePt" dir="t"/>
            </a:scene3d>
          </p:spPr>
          <p:style>
            <a:lnRef idx="1">
              <a:schemeClr val="accent2"/>
            </a:lnRef>
            <a:fillRef idx="3">
              <a:schemeClr val="accent2"/>
            </a:fillRef>
            <a:effectRef idx="2">
              <a:schemeClr val="accent2"/>
            </a:effectRef>
            <a:fontRef idx="minor">
              <a:schemeClr val="lt1"/>
            </a:fontRef>
          </p:style>
          <p:txBody>
            <a:bodyPr rtlCol="0" anchor="ctr"/>
            <a:lstStyle/>
            <a:p>
              <a:pPr indent="226695" algn="just">
                <a:spcAft>
                  <a:spcPts val="600"/>
                </a:spcAft>
              </a:pPr>
              <a:r>
                <a:rPr lang="en-GB" sz="1100">
                  <a:effectLst/>
                  <a:ea typeface="Times New Roman"/>
                  <a:cs typeface="Times New Roman"/>
                </a:rPr>
                <a:t> </a:t>
              </a:r>
              <a:endParaRPr lang="en-ZA" sz="1100">
                <a:effectLst/>
                <a:ea typeface="ＭＳ 明朝"/>
                <a:cs typeface="Times New Roman"/>
              </a:endParaRPr>
            </a:p>
          </p:txBody>
        </p:sp>
        <p:sp>
          <p:nvSpPr>
            <p:cNvPr id="9" name="Rectangle 8"/>
            <p:cNvSpPr/>
            <p:nvPr/>
          </p:nvSpPr>
          <p:spPr>
            <a:xfrm rot="16200000">
              <a:off x="-43698" y="1918823"/>
              <a:ext cx="2982791" cy="700063"/>
            </a:xfrm>
            <a:prstGeom prst="rect">
              <a:avLst/>
            </a:prstGeom>
            <a:noFill/>
          </p:spPr>
          <p:txBody>
            <a:bodyPr wrap="square" lIns="91440" tIns="45720" rIns="91440" bIns="45720">
              <a:noAutofit/>
            </a:bodyPr>
            <a:lstStyle/>
            <a:p>
              <a:pPr algn="ctr"/>
              <a:r>
                <a:rPr lang="en-GB" sz="2000" b="1" kern="1200" dirty="0">
                  <a:ln w="12700" cap="flat" cmpd="sng" algn="ctr">
                    <a:solidFill>
                      <a:srgbClr val="2A4F1D"/>
                    </a:solidFill>
                    <a:prstDash val="solid"/>
                    <a:round/>
                  </a:ln>
                  <a:solidFill>
                    <a:srgbClr val="ECE5D5"/>
                  </a:solidFill>
                  <a:effectLst>
                    <a:outerShdw blurRad="41275" dist="20320" dir="1800000" algn="tl" rotWithShape="0">
                      <a:srgbClr val="000000">
                        <a:alpha val="40000"/>
                      </a:srgbClr>
                    </a:outerShdw>
                  </a:effectLst>
                  <a:latin typeface="Capitals"/>
                  <a:ea typeface="ＭＳ 明朝"/>
                  <a:cs typeface="Capitals"/>
                </a:rPr>
                <a:t>Environmental Conservation</a:t>
              </a:r>
              <a:endParaRPr lang="en-ZA" sz="1200" dirty="0">
                <a:effectLst/>
                <a:latin typeface="Times New Roman"/>
                <a:ea typeface="ＭＳ 明朝"/>
              </a:endParaRPr>
            </a:p>
          </p:txBody>
        </p:sp>
        <p:sp>
          <p:nvSpPr>
            <p:cNvPr id="10" name="Rectangle 9"/>
            <p:cNvSpPr/>
            <p:nvPr/>
          </p:nvSpPr>
          <p:spPr>
            <a:xfrm rot="16200000">
              <a:off x="1979704" y="1456044"/>
              <a:ext cx="2769228" cy="680168"/>
            </a:xfrm>
            <a:prstGeom prst="rect">
              <a:avLst/>
            </a:prstGeom>
            <a:noFill/>
          </p:spPr>
          <p:txBody>
            <a:bodyPr wrap="square" lIns="91440" tIns="45720" rIns="91440" bIns="45720" anchor="ctr">
              <a:spAutoFit/>
            </a:bodyPr>
            <a:lstStyle/>
            <a:p>
              <a:pPr algn="ctr"/>
              <a:r>
                <a:rPr lang="en-GB" sz="2000" b="1" kern="1200" dirty="0">
                  <a:ln w="12700" cap="flat" cmpd="sng" algn="ctr">
                    <a:solidFill>
                      <a:srgbClr val="2A4F1D"/>
                    </a:solidFill>
                    <a:prstDash val="solid"/>
                    <a:round/>
                  </a:ln>
                  <a:solidFill>
                    <a:srgbClr val="ECE5D5"/>
                  </a:solidFill>
                  <a:effectLst>
                    <a:outerShdw blurRad="41275" dist="20320" dir="1800000" algn="tl" rotWithShape="0">
                      <a:srgbClr val="000000">
                        <a:alpha val="40000"/>
                      </a:srgbClr>
                    </a:outerShdw>
                  </a:effectLst>
                  <a:latin typeface="Capitals"/>
                  <a:ea typeface="ＭＳ 明朝"/>
                  <a:cs typeface="Capitals"/>
                </a:rPr>
                <a:t>Regional Integration</a:t>
              </a:r>
              <a:endParaRPr lang="en-ZA" sz="1200" dirty="0">
                <a:effectLst/>
                <a:latin typeface="Times New Roman"/>
                <a:ea typeface="ＭＳ 明朝"/>
              </a:endParaRPr>
            </a:p>
          </p:txBody>
        </p:sp>
        <p:sp>
          <p:nvSpPr>
            <p:cNvPr id="11" name="Rectangle 10"/>
            <p:cNvSpPr/>
            <p:nvPr/>
          </p:nvSpPr>
          <p:spPr>
            <a:xfrm rot="16200000">
              <a:off x="3544760" y="2002954"/>
              <a:ext cx="3131156" cy="680168"/>
            </a:xfrm>
            <a:prstGeom prst="rect">
              <a:avLst/>
            </a:prstGeom>
            <a:noFill/>
          </p:spPr>
          <p:txBody>
            <a:bodyPr wrap="square" lIns="91440" tIns="45720" rIns="91440" bIns="45720" anchor="ctr">
              <a:spAutoFit/>
            </a:bodyPr>
            <a:lstStyle/>
            <a:p>
              <a:pPr algn="ctr"/>
              <a:r>
                <a:rPr lang="en-GB" sz="2000" b="1" kern="1200" dirty="0">
                  <a:ln w="12700" cap="flat" cmpd="sng" algn="ctr">
                    <a:solidFill>
                      <a:srgbClr val="2A4F1D"/>
                    </a:solidFill>
                    <a:prstDash val="solid"/>
                    <a:round/>
                  </a:ln>
                  <a:solidFill>
                    <a:srgbClr val="ECE5D5"/>
                  </a:solidFill>
                  <a:effectLst>
                    <a:outerShdw blurRad="41275" dist="20320" dir="1800000" algn="tl" rotWithShape="0">
                      <a:srgbClr val="000000">
                        <a:alpha val="40000"/>
                      </a:srgbClr>
                    </a:outerShdw>
                  </a:effectLst>
                  <a:latin typeface="Capitals"/>
                  <a:ea typeface="ＭＳ 明朝"/>
                  <a:cs typeface="Capitals"/>
                </a:rPr>
                <a:t>Socio-economic development</a:t>
              </a:r>
              <a:endParaRPr lang="en-ZA" sz="1200" dirty="0">
                <a:effectLst/>
                <a:latin typeface="Times New Roman"/>
                <a:ea typeface="ＭＳ 明朝"/>
              </a:endParaRPr>
            </a:p>
          </p:txBody>
        </p:sp>
      </p:grpSp>
    </p:spTree>
    <p:extLst>
      <p:ext uri="{BB962C8B-B14F-4D97-AF65-F5344CB8AC3E}">
        <p14:creationId xmlns:p14="http://schemas.microsoft.com/office/powerpoint/2010/main" val="2444054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Basis for the M&amp;E Framework</a:t>
            </a:r>
            <a:endParaRPr lang="en-US" dirty="0"/>
          </a:p>
        </p:txBody>
      </p:sp>
      <p:sp>
        <p:nvSpPr>
          <p:cNvPr id="3" name="Content Placeholder 2"/>
          <p:cNvSpPr>
            <a:spLocks noGrp="1"/>
          </p:cNvSpPr>
          <p:nvPr>
            <p:ph sz="quarter" idx="13"/>
          </p:nvPr>
        </p:nvSpPr>
        <p:spPr/>
        <p:txBody>
          <a:bodyPr>
            <a:normAutofit/>
          </a:bodyPr>
          <a:lstStyle/>
          <a:p>
            <a:pPr marL="0" indent="0">
              <a:buNone/>
            </a:pPr>
            <a:r>
              <a:rPr lang="en-US" sz="1900" dirty="0" smtClean="0"/>
              <a:t>The M&amp;E tools and systems </a:t>
            </a:r>
            <a:r>
              <a:rPr lang="en-US" sz="1900" dirty="0" err="1" smtClean="0"/>
              <a:t>analysed</a:t>
            </a:r>
            <a:r>
              <a:rPr lang="en-US" sz="1900" dirty="0" smtClean="0"/>
              <a:t> suggest that a system for TFC initiatives should: </a:t>
            </a:r>
          </a:p>
          <a:p>
            <a:pPr>
              <a:buAutoNum type="arabicParenBoth"/>
            </a:pPr>
            <a:r>
              <a:rPr lang="en-US" sz="1900" dirty="0" smtClean="0"/>
              <a:t>Be guided by a theory of change approach that is based on its programmatic document;</a:t>
            </a:r>
          </a:p>
          <a:p>
            <a:pPr>
              <a:buAutoNum type="arabicParenBoth"/>
            </a:pPr>
            <a:r>
              <a:rPr lang="en-US" sz="1900" dirty="0" smtClean="0"/>
              <a:t>Be guided by a impact evaluation approach to demonstrate the value added by TFCA to SADC objectives;</a:t>
            </a:r>
          </a:p>
          <a:p>
            <a:pPr>
              <a:buFont typeface="Arial" pitchFamily="34" charset="0"/>
              <a:buAutoNum type="arabicParenBoth"/>
            </a:pPr>
            <a:r>
              <a:rPr lang="en-US" sz="1900" dirty="0"/>
              <a:t>Be based on </a:t>
            </a:r>
            <a:r>
              <a:rPr lang="en-US" sz="1900" u="sng" dirty="0"/>
              <a:t>monitoring results and achievements</a:t>
            </a:r>
            <a:r>
              <a:rPr lang="en-US" sz="1900" dirty="0"/>
              <a:t>, as well as progress on procedures and processes</a:t>
            </a:r>
            <a:r>
              <a:rPr lang="en-US" sz="1900" dirty="0" smtClean="0"/>
              <a:t>;</a:t>
            </a:r>
          </a:p>
          <a:p>
            <a:pPr>
              <a:buFont typeface="Arial" pitchFamily="34" charset="0"/>
              <a:buAutoNum type="arabicParenBoth"/>
            </a:pPr>
            <a:r>
              <a:rPr lang="en-US" sz="1900" dirty="0" smtClean="0"/>
              <a:t>Be periodically reviewed for feasibility and relevance to objectives;</a:t>
            </a:r>
          </a:p>
          <a:p>
            <a:pPr>
              <a:buFont typeface="Arial" pitchFamily="34" charset="0"/>
              <a:buAutoNum type="arabicParenBoth"/>
            </a:pPr>
            <a:r>
              <a:rPr lang="en-US" sz="1900" dirty="0" smtClean="0"/>
              <a:t>Be realistic in what is asked of the people responsible for implementation.</a:t>
            </a:r>
            <a:endParaRPr lang="en-US" sz="1900" dirty="0"/>
          </a:p>
          <a:p>
            <a:pPr>
              <a:buAutoNum type="arabicParenBoth"/>
            </a:pPr>
            <a:endParaRPr lang="en-US" sz="1900" dirty="0" smtClean="0"/>
          </a:p>
        </p:txBody>
      </p:sp>
    </p:spTree>
    <p:extLst>
      <p:ext uri="{BB962C8B-B14F-4D97-AF65-F5344CB8AC3E}">
        <p14:creationId xmlns:p14="http://schemas.microsoft.com/office/powerpoint/2010/main" val="268243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Basis for the M&amp;E Framework</a:t>
            </a:r>
            <a:endParaRPr lang="en-US" dirty="0"/>
          </a:p>
        </p:txBody>
      </p:sp>
      <p:sp>
        <p:nvSpPr>
          <p:cNvPr id="3" name="Content Placeholder 2"/>
          <p:cNvSpPr>
            <a:spLocks noGrp="1"/>
          </p:cNvSpPr>
          <p:nvPr>
            <p:ph sz="quarter" idx="13"/>
          </p:nvPr>
        </p:nvSpPr>
        <p:spPr/>
        <p:txBody>
          <a:bodyPr>
            <a:normAutofit fontScale="85000" lnSpcReduction="20000"/>
          </a:bodyPr>
          <a:lstStyle/>
          <a:p>
            <a:pPr marL="0" indent="0">
              <a:buNone/>
            </a:pPr>
            <a:r>
              <a:rPr lang="en-US" sz="1900" dirty="0" smtClean="0"/>
              <a:t>The five (5) critical elements to be monitored are related to:</a:t>
            </a:r>
          </a:p>
          <a:p>
            <a:pPr lvl="0"/>
            <a:r>
              <a:rPr lang="en-GB" sz="2000" b="1" i="1" dirty="0"/>
              <a:t>Cooperation</a:t>
            </a:r>
            <a:r>
              <a:rPr lang="en-GB" sz="2000" dirty="0"/>
              <a:t>: evidence of cooperative instruments and mechanisms being established to begin and develop TBC initiatives (Diagnostic Tool, </a:t>
            </a:r>
            <a:r>
              <a:rPr lang="en-GB" sz="2000" dirty="0" err="1"/>
              <a:t>Ramsar</a:t>
            </a:r>
            <a:r>
              <a:rPr lang="en-GB" sz="2000" dirty="0"/>
              <a:t> WIAM, UNESCO tools, and PPF PAT);</a:t>
            </a:r>
            <a:endParaRPr lang="en-ZA" sz="2000" dirty="0"/>
          </a:p>
          <a:p>
            <a:pPr lvl="0"/>
            <a:r>
              <a:rPr lang="en-GB" sz="2000" b="1" i="1" dirty="0"/>
              <a:t>Good governance</a:t>
            </a:r>
            <a:r>
              <a:rPr lang="en-GB" sz="2000" dirty="0"/>
              <a:t>: evidence of inclusive and participatory systems support the multi-scalar nature of TBC and help conflict resolution on land uses (ITTO tool, UNESCO tools, </a:t>
            </a:r>
            <a:r>
              <a:rPr lang="en-GB" sz="2000" dirty="0" err="1"/>
              <a:t>Ramsar</a:t>
            </a:r>
            <a:r>
              <a:rPr lang="en-GB" sz="2000" dirty="0"/>
              <a:t> WIAM);</a:t>
            </a:r>
            <a:endParaRPr lang="en-ZA" sz="2000" dirty="0"/>
          </a:p>
          <a:p>
            <a:pPr lvl="0"/>
            <a:r>
              <a:rPr lang="en-GB" sz="2000" b="1" i="1" dirty="0"/>
              <a:t>Environmental protection</a:t>
            </a:r>
            <a:r>
              <a:rPr lang="en-GB" sz="2000" dirty="0"/>
              <a:t>: importance of showing progress in achieving strict species and ecosystem conservation targets (</a:t>
            </a:r>
            <a:r>
              <a:rPr lang="en-GB" sz="2000" dirty="0" err="1"/>
              <a:t>Ramsar</a:t>
            </a:r>
            <a:r>
              <a:rPr lang="en-GB" sz="2000" dirty="0"/>
              <a:t> WIAM, CITES tools, METT);</a:t>
            </a:r>
            <a:endParaRPr lang="en-ZA" sz="2000" dirty="0"/>
          </a:p>
          <a:p>
            <a:pPr lvl="0"/>
            <a:r>
              <a:rPr lang="en-GB" sz="2000" b="1" i="1" dirty="0"/>
              <a:t>Sustainable development</a:t>
            </a:r>
            <a:r>
              <a:rPr lang="en-GB" sz="2000" dirty="0"/>
              <a:t>: evidence of a vision for TBC to support sustainable development processes to ensure that rural populations in TBC have opportunities to improve their livelihoods (Aichi Targets, SDGs, GLTFCA model);</a:t>
            </a:r>
            <a:endParaRPr lang="en-ZA" sz="2000" dirty="0"/>
          </a:p>
          <a:p>
            <a:pPr lvl="0"/>
            <a:r>
              <a:rPr lang="en-GB" sz="2000" b="1" i="1" dirty="0"/>
              <a:t>Sustainable financing</a:t>
            </a:r>
            <a:r>
              <a:rPr lang="en-GB" sz="2000" dirty="0"/>
              <a:t>: ensure that the TBC project has a model to sustain its activities and projects (Diagnostic Tool, PPF PAT, SDGs).</a:t>
            </a:r>
            <a:endParaRPr lang="en-ZA" sz="2000" dirty="0"/>
          </a:p>
          <a:p>
            <a:pPr marL="0" indent="0">
              <a:buNone/>
            </a:pPr>
            <a:endParaRPr lang="en-US" sz="1900" dirty="0"/>
          </a:p>
          <a:p>
            <a:pPr>
              <a:buAutoNum type="arabicParenBoth"/>
            </a:pPr>
            <a:endParaRPr lang="en-US" sz="1900" dirty="0" smtClean="0"/>
          </a:p>
        </p:txBody>
      </p:sp>
    </p:spTree>
    <p:extLst>
      <p:ext uri="{BB962C8B-B14F-4D97-AF65-F5344CB8AC3E}">
        <p14:creationId xmlns:p14="http://schemas.microsoft.com/office/powerpoint/2010/main" val="1579965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r>
              <a:rPr lang="en-US" baseline="30000" dirty="0" smtClean="0"/>
              <a:t>st</a:t>
            </a:r>
            <a:r>
              <a:rPr lang="en-US" dirty="0" smtClean="0"/>
              <a:t> life cycle of TFCA </a:t>
            </a:r>
            <a:r>
              <a:rPr lang="en-US" dirty="0" err="1" smtClean="0"/>
              <a:t>m&amp;e</a:t>
            </a:r>
            <a:r>
              <a:rPr lang="en-US" dirty="0" smtClean="0"/>
              <a:t> framework</a:t>
            </a:r>
            <a:endParaRPr lang="en-US" dirty="0"/>
          </a:p>
        </p:txBody>
      </p:sp>
      <p:graphicFrame>
        <p:nvGraphicFramePr>
          <p:cNvPr id="3" name="Diagram 2"/>
          <p:cNvGraphicFramePr>
            <a:graphicFrameLocks noChangeAspect="1"/>
          </p:cNvGraphicFramePr>
          <p:nvPr>
            <p:extLst>
              <p:ext uri="{D42A27DB-BD31-4B8C-83A1-F6EECF244321}">
                <p14:modId xmlns:p14="http://schemas.microsoft.com/office/powerpoint/2010/main" val="2823104187"/>
              </p:ext>
            </p:extLst>
          </p:nvPr>
        </p:nvGraphicFramePr>
        <p:xfrm>
          <a:off x="2191735" y="1417638"/>
          <a:ext cx="4798229" cy="50365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1232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hierarchy</a:t>
            </a:r>
            <a:endParaRPr lang="en-US" dirty="0"/>
          </a:p>
        </p:txBody>
      </p:sp>
      <p:graphicFrame>
        <p:nvGraphicFramePr>
          <p:cNvPr id="3" name="Diagram 2"/>
          <p:cNvGraphicFramePr/>
          <p:nvPr>
            <p:extLst>
              <p:ext uri="{D42A27DB-BD31-4B8C-83A1-F6EECF244321}">
                <p14:modId xmlns:p14="http://schemas.microsoft.com/office/powerpoint/2010/main" val="2806762032"/>
              </p:ext>
            </p:extLst>
          </p:nvPr>
        </p:nvGraphicFramePr>
        <p:xfrm>
          <a:off x="443971" y="1771649"/>
          <a:ext cx="8208305" cy="47946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7998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&amp; responsibilities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48260033"/>
              </p:ext>
            </p:extLst>
          </p:nvPr>
        </p:nvGraphicFramePr>
        <p:xfrm>
          <a:off x="609600" y="1808299"/>
          <a:ext cx="7836178" cy="3642998"/>
        </p:xfrm>
        <a:graphic>
          <a:graphicData uri="http://schemas.openxmlformats.org/drawingml/2006/table">
            <a:tbl>
              <a:tblPr firstRow="1" bandRow="1">
                <a:tableStyleId>{5C22544A-7EE6-4342-B048-85BDC9FD1C3A}</a:tableStyleId>
              </a:tblPr>
              <a:tblGrid>
                <a:gridCol w="1783739"/>
                <a:gridCol w="2468645"/>
                <a:gridCol w="3583794"/>
              </a:tblGrid>
              <a:tr h="614177">
                <a:tc>
                  <a:txBody>
                    <a:bodyPr/>
                    <a:lstStyle/>
                    <a:p>
                      <a:pPr indent="0" algn="just">
                        <a:spcBef>
                          <a:spcPts val="400"/>
                        </a:spcBef>
                        <a:spcAft>
                          <a:spcPts val="400"/>
                        </a:spcAft>
                      </a:pPr>
                      <a:r>
                        <a:rPr lang="en-GB" sz="2000" b="1" dirty="0">
                          <a:effectLst/>
                          <a:latin typeface="Calibri"/>
                          <a:ea typeface="ＭＳ 明朝"/>
                          <a:cs typeface="Times New Roman"/>
                        </a:rPr>
                        <a:t>Role</a:t>
                      </a:r>
                      <a:endParaRPr lang="en-ZA" sz="2000" dirty="0">
                        <a:effectLst/>
                        <a:latin typeface="Calibri"/>
                        <a:ea typeface="ＭＳ 明朝"/>
                        <a:cs typeface="Times New Roman"/>
                      </a:endParaRPr>
                    </a:p>
                  </a:txBody>
                  <a:tcPr marL="68580" marR="68580" marT="0" marB="0" anchor="ctr"/>
                </a:tc>
                <a:tc>
                  <a:txBody>
                    <a:bodyPr/>
                    <a:lstStyle/>
                    <a:p>
                      <a:pPr indent="0" algn="just">
                        <a:spcBef>
                          <a:spcPts val="400"/>
                        </a:spcBef>
                        <a:spcAft>
                          <a:spcPts val="400"/>
                        </a:spcAft>
                      </a:pPr>
                      <a:r>
                        <a:rPr lang="en-GB" sz="2000" b="1">
                          <a:effectLst/>
                          <a:latin typeface="Calibri"/>
                          <a:ea typeface="ＭＳ 明朝"/>
                          <a:cs typeface="Times New Roman"/>
                        </a:rPr>
                        <a:t>Person</a:t>
                      </a:r>
                      <a:endParaRPr lang="en-ZA" sz="2000">
                        <a:effectLst/>
                        <a:latin typeface="Calibri"/>
                        <a:ea typeface="ＭＳ 明朝"/>
                        <a:cs typeface="Times New Roman"/>
                      </a:endParaRPr>
                    </a:p>
                  </a:txBody>
                  <a:tcPr marL="68580" marR="68580" marT="0" marB="0" anchor="ctr"/>
                </a:tc>
                <a:tc>
                  <a:txBody>
                    <a:bodyPr/>
                    <a:lstStyle/>
                    <a:p>
                      <a:pPr indent="0" algn="just">
                        <a:spcBef>
                          <a:spcPts val="400"/>
                        </a:spcBef>
                        <a:spcAft>
                          <a:spcPts val="400"/>
                        </a:spcAft>
                      </a:pPr>
                      <a:r>
                        <a:rPr lang="en-GB" sz="2000" b="1" dirty="0">
                          <a:effectLst/>
                          <a:latin typeface="Calibri"/>
                          <a:ea typeface="ＭＳ 明朝"/>
                          <a:cs typeface="Times New Roman"/>
                        </a:rPr>
                        <a:t>Responsibility</a:t>
                      </a:r>
                      <a:endParaRPr lang="en-ZA" sz="2000" dirty="0">
                        <a:effectLst/>
                        <a:latin typeface="Calibri"/>
                        <a:ea typeface="ＭＳ 明朝"/>
                        <a:cs typeface="Times New Roman"/>
                      </a:endParaRPr>
                    </a:p>
                  </a:txBody>
                  <a:tcPr marL="68580" marR="68580" marT="0" marB="0" anchor="ctr"/>
                </a:tc>
              </a:tr>
              <a:tr h="1009607">
                <a:tc>
                  <a:txBody>
                    <a:bodyPr/>
                    <a:lstStyle/>
                    <a:p>
                      <a:pPr indent="0" algn="l">
                        <a:spcBef>
                          <a:spcPts val="400"/>
                        </a:spcBef>
                        <a:spcAft>
                          <a:spcPts val="400"/>
                        </a:spcAft>
                      </a:pPr>
                      <a:r>
                        <a:rPr lang="en-GB" sz="1300">
                          <a:effectLst/>
                          <a:latin typeface="Calibri"/>
                          <a:ea typeface="ＭＳ 明朝"/>
                          <a:cs typeface="Times New Roman"/>
                        </a:rPr>
                        <a:t>Data manager and reporting officer</a:t>
                      </a:r>
                      <a:endParaRPr lang="en-ZA" sz="130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1300">
                          <a:effectLst/>
                          <a:latin typeface="Calibri"/>
                          <a:ea typeface="ＭＳ 明朝"/>
                          <a:cs typeface="Times New Roman"/>
                        </a:rPr>
                        <a:t>SADC TFCA Technical Advisor</a:t>
                      </a:r>
                      <a:endParaRPr lang="en-ZA" sz="130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1300" dirty="0">
                          <a:effectLst/>
                          <a:latin typeface="Calibri"/>
                          <a:ea typeface="ＭＳ 明朝"/>
                          <a:cs typeface="Times New Roman"/>
                        </a:rPr>
                        <a:t>This person is responsible to collect data at the regional level directly, in response to the relevant indicators. He/she is also responsible to collect and evaluate the reporting provided by each TFCA, and compile the final report.</a:t>
                      </a:r>
                      <a:endParaRPr lang="en-ZA" sz="1300" dirty="0">
                        <a:effectLst/>
                        <a:latin typeface="Calibri"/>
                        <a:ea typeface="ＭＳ 明朝"/>
                        <a:cs typeface="Times New Roman"/>
                      </a:endParaRPr>
                    </a:p>
                  </a:txBody>
                  <a:tcPr marL="68580" marR="68580" marT="0" marB="0" anchor="ctr"/>
                </a:tc>
              </a:tr>
              <a:tr h="1009607">
                <a:tc>
                  <a:txBody>
                    <a:bodyPr/>
                    <a:lstStyle/>
                    <a:p>
                      <a:pPr indent="0" algn="l">
                        <a:spcBef>
                          <a:spcPts val="400"/>
                        </a:spcBef>
                        <a:spcAft>
                          <a:spcPts val="400"/>
                        </a:spcAft>
                      </a:pPr>
                      <a:r>
                        <a:rPr lang="en-GB" sz="1300">
                          <a:effectLst/>
                          <a:latin typeface="Calibri"/>
                          <a:ea typeface="ＭＳ 明朝"/>
                          <a:cs typeface="Times New Roman"/>
                        </a:rPr>
                        <a:t>Data collection per TFCA</a:t>
                      </a:r>
                      <a:endParaRPr lang="en-ZA" sz="1300">
                        <a:effectLst/>
                        <a:latin typeface="Calibri"/>
                        <a:ea typeface="ＭＳ 明朝"/>
                        <a:cs typeface="Times New Roman"/>
                      </a:endParaRPr>
                    </a:p>
                  </a:txBody>
                  <a:tcPr marL="68580" marR="68580" marT="0" marB="0" anchor="ctr"/>
                </a:tc>
                <a:tc>
                  <a:txBody>
                    <a:bodyPr/>
                    <a:lstStyle/>
                    <a:p>
                      <a:pPr indent="0" algn="l">
                        <a:spcBef>
                          <a:spcPts val="400"/>
                        </a:spcBef>
                        <a:spcAft>
                          <a:spcPts val="0"/>
                        </a:spcAft>
                      </a:pPr>
                      <a:r>
                        <a:rPr lang="en-GB" sz="1300" dirty="0">
                          <a:effectLst/>
                          <a:latin typeface="Calibri"/>
                          <a:ea typeface="ＭＳ 明朝"/>
                          <a:cs typeface="Times New Roman"/>
                        </a:rPr>
                        <a:t>Coordinator or Coordinating Unit for the TFCA </a:t>
                      </a:r>
                      <a:endParaRPr lang="en-GB" sz="1300" dirty="0" smtClean="0">
                        <a:effectLst/>
                        <a:latin typeface="Calibri"/>
                        <a:ea typeface="ＭＳ 明朝"/>
                        <a:cs typeface="Times New Roman"/>
                      </a:endParaRPr>
                    </a:p>
                    <a:p>
                      <a:pPr indent="0" algn="l">
                        <a:spcBef>
                          <a:spcPts val="0"/>
                        </a:spcBef>
                        <a:spcAft>
                          <a:spcPts val="400"/>
                        </a:spcAft>
                      </a:pPr>
                      <a:r>
                        <a:rPr lang="en-GB" sz="1300" dirty="0" smtClean="0">
                          <a:effectLst/>
                          <a:latin typeface="Calibri"/>
                          <a:ea typeface="ＭＳ 明朝"/>
                          <a:cs typeface="Times New Roman"/>
                        </a:rPr>
                        <a:t>(</a:t>
                      </a:r>
                      <a:r>
                        <a:rPr lang="en-GB" sz="1300" dirty="0">
                          <a:effectLst/>
                          <a:latin typeface="Calibri"/>
                          <a:ea typeface="ＭＳ 明朝"/>
                          <a:cs typeface="Times New Roman"/>
                        </a:rPr>
                        <a:t>or person appointed thereof)</a:t>
                      </a:r>
                      <a:endParaRPr lang="en-ZA" sz="1300" dirty="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1300" dirty="0">
                          <a:effectLst/>
                          <a:latin typeface="Calibri"/>
                          <a:ea typeface="ＭＳ 明朝"/>
                          <a:cs typeface="Times New Roman"/>
                        </a:rPr>
                        <a:t> Each TFCA Coordinating entity or person is responsible to report on most of the indicators of the framework. If secondary data is needed, this person is responsible to verify the source and accuracy of the information.</a:t>
                      </a:r>
                      <a:endParaRPr lang="en-ZA" sz="1300" dirty="0">
                        <a:effectLst/>
                        <a:latin typeface="Calibri"/>
                        <a:ea typeface="ＭＳ 明朝"/>
                        <a:cs typeface="Times New Roman"/>
                      </a:endParaRPr>
                    </a:p>
                  </a:txBody>
                  <a:tcPr marL="68580" marR="68580" marT="0" marB="0" anchor="ctr"/>
                </a:tc>
              </a:tr>
              <a:tr h="1009607">
                <a:tc>
                  <a:txBody>
                    <a:bodyPr/>
                    <a:lstStyle/>
                    <a:p>
                      <a:pPr indent="0" algn="l">
                        <a:spcBef>
                          <a:spcPts val="400"/>
                        </a:spcBef>
                        <a:spcAft>
                          <a:spcPts val="400"/>
                        </a:spcAft>
                      </a:pPr>
                      <a:r>
                        <a:rPr lang="en-GB" sz="1300">
                          <a:effectLst/>
                          <a:latin typeface="Calibri"/>
                          <a:ea typeface="ＭＳ 明朝"/>
                          <a:cs typeface="Times New Roman"/>
                        </a:rPr>
                        <a:t>Data validation and system reporting</a:t>
                      </a:r>
                      <a:endParaRPr lang="en-ZA" sz="130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1300">
                          <a:effectLst/>
                          <a:latin typeface="Calibri"/>
                          <a:ea typeface="ＭＳ 明朝"/>
                          <a:cs typeface="Times New Roman"/>
                        </a:rPr>
                        <a:t>SADC M&amp;E officer </a:t>
                      </a:r>
                      <a:endParaRPr lang="en-ZA" sz="1300">
                        <a:effectLst/>
                        <a:latin typeface="Calibri"/>
                        <a:ea typeface="ＭＳ 明朝"/>
                        <a:cs typeface="Times New Roman"/>
                      </a:endParaRPr>
                    </a:p>
                  </a:txBody>
                  <a:tcPr marL="68580" marR="68580" marT="0" marB="0" anchor="ctr"/>
                </a:tc>
                <a:tc>
                  <a:txBody>
                    <a:bodyPr/>
                    <a:lstStyle/>
                    <a:p>
                      <a:pPr indent="0" algn="l">
                        <a:spcBef>
                          <a:spcPts val="400"/>
                        </a:spcBef>
                        <a:spcAft>
                          <a:spcPts val="400"/>
                        </a:spcAft>
                      </a:pPr>
                      <a:r>
                        <a:rPr lang="en-GB" sz="1300" dirty="0">
                          <a:effectLst/>
                          <a:latin typeface="Calibri"/>
                          <a:ea typeface="ＭＳ 明朝"/>
                          <a:cs typeface="Times New Roman"/>
                        </a:rPr>
                        <a:t>Throughout the piloting phase and every year, before reporting is completed, this person is responsible to verify that all data is entered and that it is entered correctly, and seek rectification when needed.</a:t>
                      </a:r>
                      <a:endParaRPr lang="en-ZA" sz="1300" dirty="0">
                        <a:effectLst/>
                        <a:latin typeface="Calibri"/>
                        <a:ea typeface="ＭＳ 明朝"/>
                        <a:cs typeface="Times New Roman"/>
                      </a:endParaRPr>
                    </a:p>
                  </a:txBody>
                  <a:tcPr marL="68580" marR="68580" marT="0" marB="0" anchor="ctr"/>
                </a:tc>
              </a:tr>
            </a:tbl>
          </a:graphicData>
        </a:graphic>
      </p:graphicFrame>
    </p:spTree>
    <p:extLst>
      <p:ext uri="{BB962C8B-B14F-4D97-AF65-F5344CB8AC3E}">
        <p14:creationId xmlns:p14="http://schemas.microsoft.com/office/powerpoint/2010/main" val="836356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flow</a:t>
            </a:r>
            <a:endParaRPr lang="en-US" dirty="0"/>
          </a:p>
        </p:txBody>
      </p:sp>
      <p:grpSp>
        <p:nvGrpSpPr>
          <p:cNvPr id="3" name="Group 2"/>
          <p:cNvGrpSpPr/>
          <p:nvPr/>
        </p:nvGrpSpPr>
        <p:grpSpPr>
          <a:xfrm>
            <a:off x="844060" y="1576704"/>
            <a:ext cx="7488144" cy="4230382"/>
            <a:chOff x="-100340" y="140018"/>
            <a:chExt cx="10062084" cy="6372917"/>
          </a:xfrm>
        </p:grpSpPr>
        <p:sp>
          <p:nvSpPr>
            <p:cNvPr id="4" name="Curved Left Arrow 3"/>
            <p:cNvSpPr/>
            <p:nvPr/>
          </p:nvSpPr>
          <p:spPr>
            <a:xfrm>
              <a:off x="8120203" y="1013754"/>
              <a:ext cx="1061985" cy="3400168"/>
            </a:xfrm>
            <a:prstGeom prst="curvedLeftArrow">
              <a:avLst/>
            </a:prstGeom>
            <a:ln/>
          </p:spPr>
          <p:style>
            <a:lnRef idx="2">
              <a:schemeClr val="accent1"/>
            </a:lnRef>
            <a:fillRef idx="1">
              <a:schemeClr val="lt1"/>
            </a:fillRef>
            <a:effectRef idx="0">
              <a:schemeClr val="accent1"/>
            </a:effectRef>
            <a:fontRef idx="minor">
              <a:schemeClr val="dk1"/>
            </a:fontRef>
          </p:style>
          <p:txBody>
            <a:bodyPr rtlCol="0" anchor="ctr"/>
            <a:lstStyle/>
            <a:p>
              <a:pPr indent="226695" algn="just">
                <a:spcAft>
                  <a:spcPts val="600"/>
                </a:spcAft>
              </a:pPr>
              <a:r>
                <a:rPr lang="en-GB" sz="1200">
                  <a:effectLst/>
                  <a:ea typeface="Times New Roman"/>
                  <a:cs typeface="Times New Roman"/>
                </a:rPr>
                <a:t> </a:t>
              </a:r>
              <a:endParaRPr lang="en-ZA" sz="1200">
                <a:effectLst/>
                <a:ea typeface="ＭＳ 明朝"/>
                <a:cs typeface="Times New Roman"/>
              </a:endParaRPr>
            </a:p>
          </p:txBody>
        </p:sp>
        <p:sp>
          <p:nvSpPr>
            <p:cNvPr id="5" name="Rectangle 4"/>
            <p:cNvSpPr/>
            <p:nvPr/>
          </p:nvSpPr>
          <p:spPr>
            <a:xfrm>
              <a:off x="6450289" y="203155"/>
              <a:ext cx="3511455" cy="1056423"/>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indent="226695" algn="just">
                <a:spcAft>
                  <a:spcPts val="600"/>
                </a:spcAft>
              </a:pPr>
              <a:r>
                <a:rPr lang="en-GB" sz="1200">
                  <a:effectLst/>
                  <a:ea typeface="Times New Roman"/>
                  <a:cs typeface="Times New Roman"/>
                </a:rPr>
                <a:t> </a:t>
              </a:r>
              <a:endParaRPr lang="en-ZA" sz="1200">
                <a:effectLst/>
                <a:ea typeface="ＭＳ 明朝"/>
                <a:cs typeface="Times New Roman"/>
              </a:endParaRPr>
            </a:p>
          </p:txBody>
        </p:sp>
        <p:sp>
          <p:nvSpPr>
            <p:cNvPr id="6" name="Right Triangle 5"/>
            <p:cNvSpPr/>
            <p:nvPr/>
          </p:nvSpPr>
          <p:spPr>
            <a:xfrm rot="5400000">
              <a:off x="2370802" y="1148353"/>
              <a:ext cx="4088474" cy="5694404"/>
            </a:xfrm>
            <a:prstGeom prst="rtTriangle">
              <a:avLst/>
            </a:prstGeom>
            <a:ln/>
          </p:spPr>
          <p:style>
            <a:lnRef idx="1">
              <a:schemeClr val="accent5"/>
            </a:lnRef>
            <a:fillRef idx="2">
              <a:schemeClr val="accent5"/>
            </a:fillRef>
            <a:effectRef idx="1">
              <a:schemeClr val="accent5"/>
            </a:effectRef>
            <a:fontRef idx="minor">
              <a:schemeClr val="dk1"/>
            </a:fontRef>
          </p:style>
          <p:txBody>
            <a:bodyPr rtlCol="0" anchor="ctr"/>
            <a:lstStyle/>
            <a:p>
              <a:pPr indent="226695" algn="just">
                <a:spcAft>
                  <a:spcPts val="600"/>
                </a:spcAft>
              </a:pPr>
              <a:r>
                <a:rPr lang="en-GB" sz="1200">
                  <a:effectLst/>
                  <a:ea typeface="Times New Roman"/>
                  <a:cs typeface="Times New Roman"/>
                </a:rPr>
                <a:t> </a:t>
              </a:r>
              <a:endParaRPr lang="en-ZA" sz="1200">
                <a:effectLst/>
                <a:ea typeface="ＭＳ 明朝"/>
                <a:cs typeface="Times New Roman"/>
              </a:endParaRPr>
            </a:p>
          </p:txBody>
        </p:sp>
        <p:sp>
          <p:nvSpPr>
            <p:cNvPr id="7" name="Rounded Rectangle 6"/>
            <p:cNvSpPr/>
            <p:nvPr/>
          </p:nvSpPr>
          <p:spPr>
            <a:xfrm>
              <a:off x="1289064" y="309733"/>
              <a:ext cx="1579711" cy="825954"/>
            </a:xfrm>
            <a:prstGeom prst="roundRect">
              <a:avLst/>
            </a:prstGeom>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spcAft>
                  <a:spcPts val="0"/>
                </a:spcAft>
              </a:pPr>
              <a:r>
                <a:rPr lang="en-US" sz="1100" b="1" kern="1200">
                  <a:solidFill>
                    <a:srgbClr val="000000"/>
                  </a:solidFill>
                  <a:effectLst/>
                  <a:latin typeface="Eurostile"/>
                  <a:ea typeface="ＭＳ 明朝"/>
                  <a:cs typeface="Eurostile"/>
                </a:rPr>
                <a:t>PA Component</a:t>
              </a:r>
              <a:endParaRPr lang="en-ZA" sz="1200">
                <a:effectLst/>
                <a:latin typeface="Times New Roman"/>
                <a:ea typeface="ＭＳ 明朝"/>
              </a:endParaRPr>
            </a:p>
          </p:txBody>
        </p:sp>
        <p:sp>
          <p:nvSpPr>
            <p:cNvPr id="8" name="Rounded Rectangle 7"/>
            <p:cNvSpPr/>
            <p:nvPr/>
          </p:nvSpPr>
          <p:spPr>
            <a:xfrm>
              <a:off x="3046987" y="309733"/>
              <a:ext cx="1579711" cy="825954"/>
            </a:xfrm>
            <a:prstGeom prst="roundRect">
              <a:avLst/>
            </a:prstGeom>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spcAft>
                  <a:spcPts val="0"/>
                </a:spcAft>
              </a:pPr>
              <a:r>
                <a:rPr lang="en-US" sz="1000" b="1" kern="1200">
                  <a:solidFill>
                    <a:srgbClr val="000000"/>
                  </a:solidFill>
                  <a:effectLst/>
                  <a:latin typeface="Eurostile"/>
                  <a:ea typeface="ＭＳ 明朝"/>
                  <a:cs typeface="Eurostile"/>
                </a:rPr>
                <a:t>Local Government Authority</a:t>
              </a:r>
              <a:endParaRPr lang="en-ZA" sz="1200">
                <a:effectLst/>
                <a:latin typeface="Times New Roman"/>
                <a:ea typeface="ＭＳ 明朝"/>
              </a:endParaRPr>
            </a:p>
          </p:txBody>
        </p:sp>
        <p:sp>
          <p:nvSpPr>
            <p:cNvPr id="9" name="Rounded Rectangle 8"/>
            <p:cNvSpPr/>
            <p:nvPr/>
          </p:nvSpPr>
          <p:spPr>
            <a:xfrm>
              <a:off x="4799535" y="309733"/>
              <a:ext cx="1579711" cy="825954"/>
            </a:xfrm>
            <a:prstGeom prst="roundRect">
              <a:avLst/>
            </a:prstGeom>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spcAft>
                  <a:spcPts val="0"/>
                </a:spcAft>
              </a:pPr>
              <a:r>
                <a:rPr lang="en-US" sz="1000" b="1" kern="1200">
                  <a:solidFill>
                    <a:srgbClr val="000000"/>
                  </a:solidFill>
                  <a:effectLst/>
                  <a:latin typeface="Eurostile"/>
                  <a:ea typeface="ＭＳ 明朝"/>
                  <a:cs typeface="Eurostile"/>
                </a:rPr>
                <a:t>District Government Authority</a:t>
              </a:r>
              <a:endParaRPr lang="en-ZA" sz="1200">
                <a:effectLst/>
                <a:latin typeface="Times New Roman"/>
                <a:ea typeface="ＭＳ 明朝"/>
              </a:endParaRPr>
            </a:p>
          </p:txBody>
        </p:sp>
        <p:sp>
          <p:nvSpPr>
            <p:cNvPr id="10" name="Rounded Rectangle 9"/>
            <p:cNvSpPr/>
            <p:nvPr/>
          </p:nvSpPr>
          <p:spPr>
            <a:xfrm>
              <a:off x="1725299" y="2069880"/>
              <a:ext cx="4262788" cy="1010323"/>
            </a:xfrm>
            <a:prstGeom prst="roundRect">
              <a:avLst/>
            </a:prstGeom>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spcAft>
                  <a:spcPts val="0"/>
                </a:spcAft>
              </a:pPr>
              <a:r>
                <a:rPr lang="en-US" sz="1800" b="1" kern="1200">
                  <a:solidFill>
                    <a:srgbClr val="000000"/>
                  </a:solidFill>
                  <a:effectLst/>
                  <a:latin typeface="Eurostile"/>
                  <a:ea typeface="ＭＳ 明朝"/>
                  <a:cs typeface="Eurostile"/>
                </a:rPr>
                <a:t>TFCA Coordinating Authority</a:t>
              </a:r>
              <a:endParaRPr lang="en-ZA" sz="1200">
                <a:effectLst/>
                <a:latin typeface="Times New Roman"/>
                <a:ea typeface="ＭＳ 明朝"/>
              </a:endParaRPr>
            </a:p>
          </p:txBody>
        </p:sp>
        <p:sp>
          <p:nvSpPr>
            <p:cNvPr id="11" name="Rounded Rectangle 10"/>
            <p:cNvSpPr/>
            <p:nvPr/>
          </p:nvSpPr>
          <p:spPr>
            <a:xfrm>
              <a:off x="1725716" y="3659535"/>
              <a:ext cx="2358738" cy="754386"/>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spcAft>
                  <a:spcPts val="0"/>
                </a:spcAft>
              </a:pPr>
              <a:r>
                <a:rPr lang="en-US" sz="1800" b="1" kern="1200">
                  <a:solidFill>
                    <a:srgbClr val="000000"/>
                  </a:solidFill>
                  <a:effectLst/>
                  <a:latin typeface="Eurostile"/>
                  <a:ea typeface="ＭＳ 明朝"/>
                  <a:cs typeface="Eurostile"/>
                </a:rPr>
                <a:t>SADC TFCA Unit</a:t>
              </a:r>
              <a:endParaRPr lang="en-ZA" sz="1200">
                <a:effectLst/>
                <a:latin typeface="Times New Roman"/>
                <a:ea typeface="ＭＳ 明朝"/>
              </a:endParaRPr>
            </a:p>
          </p:txBody>
        </p:sp>
        <p:sp>
          <p:nvSpPr>
            <p:cNvPr id="12" name="Down Arrow 11"/>
            <p:cNvSpPr/>
            <p:nvPr/>
          </p:nvSpPr>
          <p:spPr>
            <a:xfrm>
              <a:off x="3867603" y="1558988"/>
              <a:ext cx="836318" cy="392328"/>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indent="226695" algn="just">
                <a:spcAft>
                  <a:spcPts val="600"/>
                </a:spcAft>
              </a:pPr>
              <a:r>
                <a:rPr lang="en-GB" sz="1200">
                  <a:effectLst/>
                  <a:ea typeface="Times New Roman"/>
                  <a:cs typeface="Times New Roman"/>
                </a:rPr>
                <a:t> </a:t>
              </a:r>
              <a:endParaRPr lang="en-ZA" sz="1200">
                <a:effectLst/>
                <a:ea typeface="ＭＳ 明朝"/>
                <a:cs typeface="Times New Roman"/>
              </a:endParaRPr>
            </a:p>
          </p:txBody>
        </p:sp>
        <p:sp>
          <p:nvSpPr>
            <p:cNvPr id="13" name="Down Arrow 12"/>
            <p:cNvSpPr/>
            <p:nvPr/>
          </p:nvSpPr>
          <p:spPr>
            <a:xfrm>
              <a:off x="2544757" y="3206712"/>
              <a:ext cx="836319" cy="392328"/>
            </a:xfrm>
            <a:prstGeom prst="downArrow">
              <a:avLst/>
            </a:prstGeom>
          </p:spPr>
          <p:style>
            <a:lnRef idx="2">
              <a:schemeClr val="accent1"/>
            </a:lnRef>
            <a:fillRef idx="1">
              <a:schemeClr val="lt1"/>
            </a:fillRef>
            <a:effectRef idx="0">
              <a:schemeClr val="accent1"/>
            </a:effectRef>
            <a:fontRef idx="minor">
              <a:schemeClr val="dk1"/>
            </a:fontRef>
          </p:style>
          <p:txBody>
            <a:bodyPr rtlCol="0" anchor="ctr"/>
            <a:lstStyle/>
            <a:p>
              <a:pPr indent="226695" algn="just">
                <a:spcAft>
                  <a:spcPts val="600"/>
                </a:spcAft>
              </a:pPr>
              <a:r>
                <a:rPr lang="en-GB" sz="1200">
                  <a:effectLst/>
                  <a:ea typeface="Times New Roman"/>
                  <a:cs typeface="Times New Roman"/>
                </a:rPr>
                <a:t> </a:t>
              </a:r>
              <a:endParaRPr lang="en-ZA" sz="1200">
                <a:effectLst/>
                <a:ea typeface="ＭＳ 明朝"/>
                <a:cs typeface="Times New Roman"/>
              </a:endParaRPr>
            </a:p>
          </p:txBody>
        </p:sp>
        <p:sp>
          <p:nvSpPr>
            <p:cNvPr id="14" name="Striped Right Arrow 13"/>
            <p:cNvSpPr/>
            <p:nvPr/>
          </p:nvSpPr>
          <p:spPr>
            <a:xfrm rot="10800000">
              <a:off x="4626698" y="3784131"/>
              <a:ext cx="928376" cy="629790"/>
            </a:xfrm>
            <a:prstGeom prst="stripedRightArrow">
              <a:avLst/>
            </a:prstGeom>
          </p:spPr>
          <p:style>
            <a:lnRef idx="2">
              <a:schemeClr val="accent1"/>
            </a:lnRef>
            <a:fillRef idx="1">
              <a:schemeClr val="lt1"/>
            </a:fillRef>
            <a:effectRef idx="0">
              <a:schemeClr val="accent1"/>
            </a:effectRef>
            <a:fontRef idx="minor">
              <a:schemeClr val="dk1"/>
            </a:fontRef>
          </p:style>
          <p:txBody>
            <a:bodyPr rtlCol="0" anchor="ctr"/>
            <a:lstStyle/>
            <a:p>
              <a:pPr indent="226695" algn="just">
                <a:spcAft>
                  <a:spcPts val="600"/>
                </a:spcAft>
              </a:pPr>
              <a:r>
                <a:rPr lang="en-GB" sz="1200">
                  <a:effectLst/>
                  <a:ea typeface="Times New Roman"/>
                  <a:cs typeface="Times New Roman"/>
                </a:rPr>
                <a:t> </a:t>
              </a:r>
              <a:endParaRPr lang="en-ZA" sz="1200">
                <a:effectLst/>
                <a:ea typeface="ＭＳ 明朝"/>
                <a:cs typeface="Times New Roman"/>
              </a:endParaRPr>
            </a:p>
          </p:txBody>
        </p:sp>
        <p:sp>
          <p:nvSpPr>
            <p:cNvPr id="15" name="Rounded Rectangle 14"/>
            <p:cNvSpPr/>
            <p:nvPr/>
          </p:nvSpPr>
          <p:spPr>
            <a:xfrm>
              <a:off x="5988504" y="3206713"/>
              <a:ext cx="1757434" cy="1463756"/>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spcAft>
                  <a:spcPts val="0"/>
                </a:spcAft>
              </a:pPr>
              <a:r>
                <a:rPr lang="de-DE" sz="1600" b="1" kern="1200" dirty="0">
                  <a:solidFill>
                    <a:srgbClr val="000000"/>
                  </a:solidFill>
                  <a:effectLst/>
                  <a:latin typeface="Eurostile"/>
                  <a:ea typeface="ＭＳ 明朝"/>
                  <a:cs typeface="Eurostile"/>
                </a:rPr>
                <a:t>SADC TFCA WG  (M&amp;E, FANR) &amp; Network</a:t>
              </a:r>
              <a:endParaRPr lang="en-ZA" sz="1200" dirty="0">
                <a:effectLst/>
                <a:latin typeface="Times New Roman"/>
                <a:ea typeface="ＭＳ 明朝"/>
              </a:endParaRPr>
            </a:p>
          </p:txBody>
        </p:sp>
        <p:cxnSp>
          <p:nvCxnSpPr>
            <p:cNvPr id="16" name="Straight Connector 15"/>
            <p:cNvCxnSpPr/>
            <p:nvPr/>
          </p:nvCxnSpPr>
          <p:spPr>
            <a:xfrm>
              <a:off x="2060959" y="1455744"/>
              <a:ext cx="7090124" cy="0"/>
            </a:xfrm>
            <a:prstGeom prst="line">
              <a:avLst/>
            </a:prstGeom>
            <a:ln/>
          </p:spPr>
          <p:style>
            <a:lnRef idx="2">
              <a:schemeClr val="accent1"/>
            </a:lnRef>
            <a:fillRef idx="1">
              <a:schemeClr val="lt1"/>
            </a:fillRef>
            <a:effectRef idx="0">
              <a:schemeClr val="accent1"/>
            </a:effectRef>
            <a:fontRef idx="minor">
              <a:schemeClr val="dk1"/>
            </a:fontRef>
          </p:style>
        </p:cxnSp>
        <p:cxnSp>
          <p:nvCxnSpPr>
            <p:cNvPr id="17" name="Straight Connector 16"/>
            <p:cNvCxnSpPr/>
            <p:nvPr/>
          </p:nvCxnSpPr>
          <p:spPr>
            <a:xfrm flipV="1">
              <a:off x="2060959" y="1259580"/>
              <a:ext cx="0" cy="196165"/>
            </a:xfrm>
            <a:prstGeom prst="line">
              <a:avLst/>
            </a:prstGeom>
            <a:ln/>
          </p:spPr>
          <p:style>
            <a:lnRef idx="2">
              <a:schemeClr val="accent1"/>
            </a:lnRef>
            <a:fillRef idx="1">
              <a:schemeClr val="lt1"/>
            </a:fillRef>
            <a:effectRef idx="0">
              <a:schemeClr val="accent1"/>
            </a:effectRef>
            <a:fontRef idx="minor">
              <a:schemeClr val="dk1"/>
            </a:fontRef>
          </p:style>
        </p:cxnSp>
        <p:cxnSp>
          <p:nvCxnSpPr>
            <p:cNvPr id="18" name="Straight Connector 17"/>
            <p:cNvCxnSpPr/>
            <p:nvPr/>
          </p:nvCxnSpPr>
          <p:spPr>
            <a:xfrm flipV="1">
              <a:off x="3867603" y="1259579"/>
              <a:ext cx="0" cy="196165"/>
            </a:xfrm>
            <a:prstGeom prst="line">
              <a:avLst/>
            </a:prstGeom>
            <a:ln/>
          </p:spPr>
          <p:style>
            <a:lnRef idx="2">
              <a:schemeClr val="accent1"/>
            </a:lnRef>
            <a:fillRef idx="1">
              <a:schemeClr val="lt1"/>
            </a:fillRef>
            <a:effectRef idx="0">
              <a:schemeClr val="accent1"/>
            </a:effectRef>
            <a:fontRef idx="minor">
              <a:schemeClr val="dk1"/>
            </a:fontRef>
          </p:style>
        </p:cxnSp>
        <p:cxnSp>
          <p:nvCxnSpPr>
            <p:cNvPr id="19" name="Straight Connector 18"/>
            <p:cNvCxnSpPr/>
            <p:nvPr/>
          </p:nvCxnSpPr>
          <p:spPr>
            <a:xfrm flipV="1">
              <a:off x="5555075" y="1259579"/>
              <a:ext cx="0" cy="196165"/>
            </a:xfrm>
            <a:prstGeom prst="line">
              <a:avLst/>
            </a:prstGeom>
            <a:ln/>
          </p:spPr>
          <p:style>
            <a:lnRef idx="2">
              <a:schemeClr val="accent1"/>
            </a:lnRef>
            <a:fillRef idx="1">
              <a:schemeClr val="lt1"/>
            </a:fillRef>
            <a:effectRef idx="0">
              <a:schemeClr val="accent1"/>
            </a:effectRef>
            <a:fontRef idx="minor">
              <a:schemeClr val="dk1"/>
            </a:fontRef>
          </p:style>
        </p:cxnSp>
        <p:sp>
          <p:nvSpPr>
            <p:cNvPr id="20" name="Left Brace 19"/>
            <p:cNvSpPr/>
            <p:nvPr/>
          </p:nvSpPr>
          <p:spPr>
            <a:xfrm>
              <a:off x="731518" y="743358"/>
              <a:ext cx="557544" cy="1889371"/>
            </a:xfrm>
            <a:prstGeom prst="leftBrace">
              <a:avLst/>
            </a:prstGeom>
            <a:ln w="38100" cmpd="sng"/>
          </p:spPr>
          <p:style>
            <a:lnRef idx="1">
              <a:schemeClr val="accent1"/>
            </a:lnRef>
            <a:fillRef idx="0">
              <a:schemeClr val="accent1"/>
            </a:fillRef>
            <a:effectRef idx="0">
              <a:schemeClr val="accent1"/>
            </a:effectRef>
            <a:fontRef idx="minor">
              <a:schemeClr val="tx1"/>
            </a:fontRef>
          </p:style>
          <p:txBody>
            <a:bodyPr rtlCol="0" anchor="ctr"/>
            <a:lstStyle/>
            <a:p>
              <a:pPr indent="226695" algn="just">
                <a:spcAft>
                  <a:spcPts val="600"/>
                </a:spcAft>
              </a:pPr>
              <a:r>
                <a:rPr lang="en-GB" sz="1200">
                  <a:effectLst/>
                  <a:ea typeface="Times New Roman"/>
                  <a:cs typeface="Times New Roman"/>
                </a:rPr>
                <a:t> </a:t>
              </a:r>
              <a:endParaRPr lang="en-ZA" sz="1200">
                <a:effectLst/>
                <a:ea typeface="ＭＳ 明朝"/>
                <a:cs typeface="Times New Roman"/>
              </a:endParaRPr>
            </a:p>
          </p:txBody>
        </p:sp>
        <p:sp>
          <p:nvSpPr>
            <p:cNvPr id="21" name="Text Box 249"/>
            <p:cNvSpPr txBox="1"/>
            <p:nvPr/>
          </p:nvSpPr>
          <p:spPr>
            <a:xfrm rot="16200000">
              <a:off x="-2288306" y="2327984"/>
              <a:ext cx="5161715" cy="785784"/>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ctr">
              <a:spAutoFit/>
            </a:bodyPr>
            <a:lstStyle/>
            <a:p>
              <a:pPr algn="ctr">
                <a:spcAft>
                  <a:spcPts val="0"/>
                </a:spcAft>
              </a:pPr>
              <a:r>
                <a:rPr lang="en-US" sz="1600" b="1" kern="1200" dirty="0">
                  <a:solidFill>
                    <a:srgbClr val="000000"/>
                  </a:solidFill>
                  <a:effectLst/>
                  <a:latin typeface="Eurostile"/>
                  <a:ea typeface="ＭＳ 明朝"/>
                  <a:cs typeface="Eurostile"/>
                </a:rPr>
                <a:t>Progressively established post mid-term review (Year 3)</a:t>
              </a:r>
              <a:endParaRPr lang="en-ZA" sz="1200" dirty="0">
                <a:effectLst/>
                <a:latin typeface="Times New Roman"/>
                <a:ea typeface="ＭＳ 明朝"/>
              </a:endParaRPr>
            </a:p>
          </p:txBody>
        </p:sp>
        <p:sp>
          <p:nvSpPr>
            <p:cNvPr id="22" name="Left Brace 21"/>
            <p:cNvSpPr/>
            <p:nvPr/>
          </p:nvSpPr>
          <p:spPr>
            <a:xfrm rot="16200000">
              <a:off x="4498722" y="3286984"/>
              <a:ext cx="438946" cy="3590555"/>
            </a:xfrm>
            <a:prstGeom prst="leftBrace">
              <a:avLst>
                <a:gd name="adj1" fmla="val 8333"/>
                <a:gd name="adj2" fmla="val 50387"/>
              </a:avLst>
            </a:prstGeom>
            <a:ln w="28575" cmpd="sng"/>
          </p:spPr>
          <p:style>
            <a:lnRef idx="1">
              <a:schemeClr val="accent1"/>
            </a:lnRef>
            <a:fillRef idx="0">
              <a:schemeClr val="accent1"/>
            </a:fillRef>
            <a:effectRef idx="0">
              <a:schemeClr val="accent1"/>
            </a:effectRef>
            <a:fontRef idx="minor">
              <a:schemeClr val="tx1"/>
            </a:fontRef>
          </p:style>
          <p:txBody>
            <a:bodyPr rtlCol="0" anchor="ctr"/>
            <a:lstStyle/>
            <a:p>
              <a:pPr indent="226695" algn="just">
                <a:spcAft>
                  <a:spcPts val="600"/>
                </a:spcAft>
              </a:pPr>
              <a:r>
                <a:rPr lang="en-GB" sz="1200">
                  <a:effectLst/>
                  <a:ea typeface="Times New Roman"/>
                  <a:cs typeface="Times New Roman"/>
                </a:rPr>
                <a:t> </a:t>
              </a:r>
              <a:endParaRPr lang="en-ZA" sz="1200">
                <a:effectLst/>
                <a:ea typeface="ＭＳ 明朝"/>
                <a:cs typeface="Times New Roman"/>
              </a:endParaRPr>
            </a:p>
          </p:txBody>
        </p:sp>
        <p:sp>
          <p:nvSpPr>
            <p:cNvPr id="23" name="Text Box 251"/>
            <p:cNvSpPr txBox="1"/>
            <p:nvPr/>
          </p:nvSpPr>
          <p:spPr>
            <a:xfrm>
              <a:off x="2351723" y="5631991"/>
              <a:ext cx="7447589" cy="880944"/>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ctr">
              <a:spAutoFit/>
            </a:bodyPr>
            <a:lstStyle/>
            <a:p>
              <a:pPr algn="ctr">
                <a:spcAft>
                  <a:spcPts val="0"/>
                </a:spcAft>
              </a:pPr>
              <a:r>
                <a:rPr lang="en-US" sz="1600" b="1" kern="1200" dirty="0">
                  <a:solidFill>
                    <a:srgbClr val="000000"/>
                  </a:solidFill>
                  <a:effectLst/>
                  <a:latin typeface="Eurostile"/>
                  <a:ea typeface="ＭＳ 明朝"/>
                  <a:cs typeface="Eurostile"/>
                </a:rPr>
                <a:t>Progressively established while the SADC TFCA WG is established and the M&amp;E Framework is being implemented </a:t>
              </a:r>
              <a:endParaRPr lang="en-ZA" sz="1200" dirty="0">
                <a:effectLst/>
                <a:latin typeface="Times New Roman"/>
                <a:ea typeface="ＭＳ 明朝"/>
              </a:endParaRPr>
            </a:p>
          </p:txBody>
        </p:sp>
        <p:sp>
          <p:nvSpPr>
            <p:cNvPr id="24" name="Rounded Rectangle 23"/>
            <p:cNvSpPr/>
            <p:nvPr/>
          </p:nvSpPr>
          <p:spPr>
            <a:xfrm>
              <a:off x="6513470" y="309733"/>
              <a:ext cx="1579711" cy="825954"/>
            </a:xfrm>
            <a:prstGeom prst="roundRect">
              <a:avLst/>
            </a:prstGeom>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spcAft>
                  <a:spcPts val="0"/>
                </a:spcAft>
              </a:pPr>
              <a:r>
                <a:rPr lang="en-US" sz="1000" b="1" kern="1200">
                  <a:solidFill>
                    <a:srgbClr val="000000"/>
                  </a:solidFill>
                  <a:effectLst/>
                  <a:latin typeface="Eurostile"/>
                  <a:ea typeface="ＭＳ 明朝"/>
                  <a:cs typeface="Eurostile"/>
                </a:rPr>
                <a:t>Active research institutions</a:t>
              </a:r>
              <a:endParaRPr lang="en-ZA" sz="1200">
                <a:effectLst/>
                <a:latin typeface="Times New Roman"/>
                <a:ea typeface="ＭＳ 明朝"/>
              </a:endParaRPr>
            </a:p>
          </p:txBody>
        </p:sp>
        <p:sp>
          <p:nvSpPr>
            <p:cNvPr id="25" name="Rounded Rectangle 24"/>
            <p:cNvSpPr/>
            <p:nvPr/>
          </p:nvSpPr>
          <p:spPr>
            <a:xfrm>
              <a:off x="8268560" y="309733"/>
              <a:ext cx="1579711" cy="825954"/>
            </a:xfrm>
            <a:prstGeom prst="roundRect">
              <a:avLst/>
            </a:prstGeom>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spcAft>
                  <a:spcPts val="0"/>
                </a:spcAft>
              </a:pPr>
              <a:r>
                <a:rPr lang="en-US" sz="1000" b="1" kern="1200">
                  <a:solidFill>
                    <a:srgbClr val="000000"/>
                  </a:solidFill>
                  <a:effectLst/>
                  <a:latin typeface="Eurostile"/>
                  <a:ea typeface="ＭＳ 明朝"/>
                  <a:cs typeface="Eurostile"/>
                </a:rPr>
                <a:t>NGOs, donors, &amp; private sector</a:t>
              </a:r>
              <a:endParaRPr lang="en-ZA" sz="1200">
                <a:effectLst/>
                <a:latin typeface="Times New Roman"/>
                <a:ea typeface="ＭＳ 明朝"/>
              </a:endParaRPr>
            </a:p>
          </p:txBody>
        </p:sp>
        <p:cxnSp>
          <p:nvCxnSpPr>
            <p:cNvPr id="26" name="Straight Connector 25"/>
            <p:cNvCxnSpPr/>
            <p:nvPr/>
          </p:nvCxnSpPr>
          <p:spPr>
            <a:xfrm flipV="1">
              <a:off x="7369329" y="1259580"/>
              <a:ext cx="0" cy="196165"/>
            </a:xfrm>
            <a:prstGeom prst="line">
              <a:avLst/>
            </a:prstGeom>
            <a:ln/>
          </p:spPr>
          <p:style>
            <a:lnRef idx="2">
              <a:schemeClr val="accent1"/>
            </a:lnRef>
            <a:fillRef idx="1">
              <a:schemeClr val="lt1"/>
            </a:fillRef>
            <a:effectRef idx="0">
              <a:schemeClr val="accent1"/>
            </a:effectRef>
            <a:fontRef idx="minor">
              <a:schemeClr val="dk1"/>
            </a:fontRef>
          </p:style>
        </p:cxnSp>
        <p:cxnSp>
          <p:nvCxnSpPr>
            <p:cNvPr id="27" name="Straight Connector 26"/>
            <p:cNvCxnSpPr/>
            <p:nvPr/>
          </p:nvCxnSpPr>
          <p:spPr>
            <a:xfrm flipV="1">
              <a:off x="9151083" y="1259579"/>
              <a:ext cx="0" cy="196165"/>
            </a:xfrm>
            <a:prstGeom prst="line">
              <a:avLst/>
            </a:prstGeom>
            <a:ln/>
          </p:spPr>
          <p:style>
            <a:lnRef idx="2">
              <a:schemeClr val="accent1"/>
            </a:lnRef>
            <a:fillRef idx="1">
              <a:schemeClr val="lt1"/>
            </a:fillRef>
            <a:effectRef idx="0">
              <a:schemeClr val="accent1"/>
            </a:effectRef>
            <a:fontRef idx="minor">
              <a:schemeClr val="dk1"/>
            </a:fontRef>
          </p:style>
        </p:cxnSp>
      </p:grpSp>
    </p:spTree>
    <p:extLst>
      <p:ext uri="{BB962C8B-B14F-4D97-AF65-F5344CB8AC3E}">
        <p14:creationId xmlns:p14="http://schemas.microsoft.com/office/powerpoint/2010/main" val="498091840"/>
      </p:ext>
    </p:extLst>
  </p:cSld>
  <p:clrMapOvr>
    <a:masterClrMapping/>
  </p:clrMapOvr>
</p:sld>
</file>

<file path=ppt/theme/theme1.xml><?xml version="1.0" encoding="utf-8"?>
<a:theme xmlns:a="http://schemas.openxmlformats.org/drawingml/2006/main" name="Horizon">
  <a:themeElements>
    <a:clrScheme name="Venture">
      <a:dk1>
        <a:sysClr val="windowText" lastClr="000000"/>
      </a:dk1>
      <a:lt1>
        <a:sysClr val="window" lastClr="FFFFFF"/>
      </a:lt1>
      <a:dk2>
        <a:srgbClr val="738450"/>
      </a:dk2>
      <a:lt2>
        <a:srgbClr val="E8E9D1"/>
      </a:lt2>
      <a:accent1>
        <a:srgbClr val="9EB060"/>
      </a:accent1>
      <a:accent2>
        <a:srgbClr val="D09A08"/>
      </a:accent2>
      <a:accent3>
        <a:srgbClr val="F2EC86"/>
      </a:accent3>
      <a:accent4>
        <a:srgbClr val="824F1C"/>
      </a:accent4>
      <a:accent5>
        <a:srgbClr val="511818"/>
      </a:accent5>
      <a:accent6>
        <a:srgbClr val="553876"/>
      </a:accent6>
      <a:hlink>
        <a:srgbClr val="929547"/>
      </a:hlink>
      <a:folHlink>
        <a:srgbClr val="56633C"/>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1757</TotalTime>
  <Words>974</Words>
  <Application>Microsoft Macintosh PowerPoint</Application>
  <PresentationFormat>On-screen Show (4:3)</PresentationFormat>
  <Paragraphs>103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Horizon</vt:lpstr>
      <vt:lpstr>Southern African Development Community  Transfrontier Conservation Areas Monitoring and Evaluation Framework</vt:lpstr>
      <vt:lpstr>Basis for the M&amp;E Framework</vt:lpstr>
      <vt:lpstr>The 3 pillars of SADC TFCAs</vt:lpstr>
      <vt:lpstr>Basis for the M&amp;E Framework</vt:lpstr>
      <vt:lpstr>Basis for the M&amp;E Framework</vt:lpstr>
      <vt:lpstr>1st life cycle of TFCA m&amp;e framework</vt:lpstr>
      <vt:lpstr>Implementation hierarchy</vt:lpstr>
      <vt:lpstr>Roles &amp; responsibilities</vt:lpstr>
      <vt:lpstr>Information flow</vt:lpstr>
      <vt:lpstr>Data access</vt:lpstr>
      <vt:lpstr>indicators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Southern African Development Community  Transfrontier Conservation Areas Monitoring and Evaluation Framework</dc:title>
  <dc:creator>Clara Bocchino</dc:creator>
  <cp:lastModifiedBy>Clara Bocchino</cp:lastModifiedBy>
  <cp:revision>15</cp:revision>
  <dcterms:created xsi:type="dcterms:W3CDTF">2017-10-26T08:27:31Z</dcterms:created>
  <dcterms:modified xsi:type="dcterms:W3CDTF">2017-10-27T13:45:27Z</dcterms:modified>
</cp:coreProperties>
</file>