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4"/>
  </p:notesMasterIdLst>
  <p:sldIdLst>
    <p:sldId id="256" r:id="rId2"/>
    <p:sldId id="355" r:id="rId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26" autoAdjust="0"/>
    <p:restoredTop sz="70620" autoAdjust="0"/>
  </p:normalViewPr>
  <p:slideViewPr>
    <p:cSldViewPr snapToGrid="0" snapToObjects="1">
      <p:cViewPr>
        <p:scale>
          <a:sx n="63" d="100"/>
          <a:sy n="63" d="100"/>
        </p:scale>
        <p:origin x="-1608" y="-26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321A29-8CB8-D041-9CDB-05ABFF6A4820}" type="doc">
      <dgm:prSet loTypeId="urn:microsoft.com/office/officeart/2005/8/layout/matrix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110026-CC9E-FA47-84EB-637F55F38805}">
      <dgm:prSet phldrT="[Text]"/>
      <dgm:spPr/>
      <dgm:t>
        <a:bodyPr/>
        <a:lstStyle/>
        <a:p>
          <a:r>
            <a:rPr lang="en-US" dirty="0" smtClean="0"/>
            <a:t>Conditions for success</a:t>
          </a:r>
          <a:endParaRPr lang="en-US" dirty="0"/>
        </a:p>
      </dgm:t>
    </dgm:pt>
    <dgm:pt modelId="{4F4A3B16-9D0A-704D-9C3D-B4D406BFA666}" type="parTrans" cxnId="{9E5D2AD7-3AD7-8A40-8584-4E9E9867FEB2}">
      <dgm:prSet/>
      <dgm:spPr/>
      <dgm:t>
        <a:bodyPr/>
        <a:lstStyle/>
        <a:p>
          <a:endParaRPr lang="en-US"/>
        </a:p>
      </dgm:t>
    </dgm:pt>
    <dgm:pt modelId="{80D98693-98A9-DB43-BF4B-AD7852AAEDFB}" type="sibTrans" cxnId="{9E5D2AD7-3AD7-8A40-8584-4E9E9867FEB2}">
      <dgm:prSet/>
      <dgm:spPr/>
      <dgm:t>
        <a:bodyPr/>
        <a:lstStyle/>
        <a:p>
          <a:endParaRPr lang="en-US"/>
        </a:p>
      </dgm:t>
    </dgm:pt>
    <dgm:pt modelId="{D31262F9-6779-5D4A-860F-7FF7333B7066}">
      <dgm:prSet phldrT="[Text]"/>
      <dgm:spPr/>
      <dgm:t>
        <a:bodyPr/>
        <a:lstStyle/>
        <a:p>
          <a:r>
            <a:rPr lang="en-US" dirty="0" smtClean="0"/>
            <a:t>Clear &amp; transparent procurement process </a:t>
          </a:r>
          <a:endParaRPr lang="en-US" dirty="0"/>
        </a:p>
      </dgm:t>
    </dgm:pt>
    <dgm:pt modelId="{E80251EE-4779-5146-80C1-FD385AF26D16}" type="parTrans" cxnId="{9F2F2074-765D-6743-BF2F-DAC32692B146}">
      <dgm:prSet/>
      <dgm:spPr/>
      <dgm:t>
        <a:bodyPr/>
        <a:lstStyle/>
        <a:p>
          <a:endParaRPr lang="en-US"/>
        </a:p>
      </dgm:t>
    </dgm:pt>
    <dgm:pt modelId="{C5644AC0-47E9-5042-99F3-90ECB01D907D}" type="sibTrans" cxnId="{9F2F2074-765D-6743-BF2F-DAC32692B146}">
      <dgm:prSet/>
      <dgm:spPr/>
      <dgm:t>
        <a:bodyPr/>
        <a:lstStyle/>
        <a:p>
          <a:endParaRPr lang="en-US"/>
        </a:p>
      </dgm:t>
    </dgm:pt>
    <dgm:pt modelId="{E232CD46-E273-BC4F-A157-E352A05FA35D}">
      <dgm:prSet phldrT="[Text]"/>
      <dgm:spPr/>
      <dgm:t>
        <a:bodyPr/>
        <a:lstStyle/>
        <a:p>
          <a:r>
            <a:rPr lang="en-US" dirty="0" smtClean="0"/>
            <a:t>Attractive and accessible assets</a:t>
          </a:r>
          <a:endParaRPr lang="en-US" dirty="0"/>
        </a:p>
      </dgm:t>
    </dgm:pt>
    <dgm:pt modelId="{275A6741-BF6B-D642-99FE-93091E11EDEA}" type="parTrans" cxnId="{FC268A98-8EBB-AC41-B339-A48E97408CDB}">
      <dgm:prSet/>
      <dgm:spPr/>
      <dgm:t>
        <a:bodyPr/>
        <a:lstStyle/>
        <a:p>
          <a:endParaRPr lang="en-US"/>
        </a:p>
      </dgm:t>
    </dgm:pt>
    <dgm:pt modelId="{44DB85D5-308A-DD4B-997B-4B1781FB0A60}" type="sibTrans" cxnId="{FC268A98-8EBB-AC41-B339-A48E97408CDB}">
      <dgm:prSet/>
      <dgm:spPr/>
      <dgm:t>
        <a:bodyPr/>
        <a:lstStyle/>
        <a:p>
          <a:endParaRPr lang="en-US"/>
        </a:p>
      </dgm:t>
    </dgm:pt>
    <dgm:pt modelId="{94874846-B6F0-3A47-8BBE-3D3D7B1811BC}">
      <dgm:prSet phldrT="[Text]"/>
      <dgm:spPr/>
      <dgm:t>
        <a:bodyPr/>
        <a:lstStyle/>
        <a:p>
          <a:r>
            <a:rPr lang="en-US" dirty="0" smtClean="0"/>
            <a:t>Market-related promotion and information</a:t>
          </a:r>
          <a:endParaRPr lang="en-US" dirty="0"/>
        </a:p>
      </dgm:t>
    </dgm:pt>
    <dgm:pt modelId="{F176D8C5-22DE-4648-9973-C69CAF16F910}" type="parTrans" cxnId="{497039EE-744A-4E44-8BBD-50E612FC97AD}">
      <dgm:prSet/>
      <dgm:spPr/>
      <dgm:t>
        <a:bodyPr/>
        <a:lstStyle/>
        <a:p>
          <a:endParaRPr lang="en-US"/>
        </a:p>
      </dgm:t>
    </dgm:pt>
    <dgm:pt modelId="{E16DC889-E25D-4946-AA95-F56769AD78CA}" type="sibTrans" cxnId="{497039EE-744A-4E44-8BBD-50E612FC97AD}">
      <dgm:prSet/>
      <dgm:spPr/>
      <dgm:t>
        <a:bodyPr/>
        <a:lstStyle/>
        <a:p>
          <a:endParaRPr lang="en-US"/>
        </a:p>
      </dgm:t>
    </dgm:pt>
    <dgm:pt modelId="{6330D600-32EB-C449-8E75-C5DF3C440BED}">
      <dgm:prSet phldrT="[Text]"/>
      <dgm:spPr/>
      <dgm:t>
        <a:bodyPr/>
        <a:lstStyle/>
        <a:p>
          <a:r>
            <a:rPr lang="en-US" dirty="0" smtClean="0"/>
            <a:t>Others . . .</a:t>
          </a:r>
          <a:endParaRPr lang="en-US" dirty="0"/>
        </a:p>
      </dgm:t>
    </dgm:pt>
    <dgm:pt modelId="{6BB504C9-854D-3841-A96A-F36317FEB74A}" type="parTrans" cxnId="{3C54A0CF-7E81-3143-99ED-DFE4FDC2A7AC}">
      <dgm:prSet/>
      <dgm:spPr/>
      <dgm:t>
        <a:bodyPr/>
        <a:lstStyle/>
        <a:p>
          <a:endParaRPr lang="en-US"/>
        </a:p>
      </dgm:t>
    </dgm:pt>
    <dgm:pt modelId="{4EEEFC5B-0422-104E-B74B-5C405D4558A2}" type="sibTrans" cxnId="{3C54A0CF-7E81-3143-99ED-DFE4FDC2A7AC}">
      <dgm:prSet/>
      <dgm:spPr/>
      <dgm:t>
        <a:bodyPr/>
        <a:lstStyle/>
        <a:p>
          <a:endParaRPr lang="en-US"/>
        </a:p>
      </dgm:t>
    </dgm:pt>
    <dgm:pt modelId="{A5DA3AA3-94B6-5449-973C-A95DB204F833}" type="pres">
      <dgm:prSet presAssocID="{88321A29-8CB8-D041-9CDB-05ABFF6A4820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6BCA270-A660-6E49-B783-E2B4E3B03BE4}" type="pres">
      <dgm:prSet presAssocID="{88321A29-8CB8-D041-9CDB-05ABFF6A4820}" presName="matrix" presStyleCnt="0"/>
      <dgm:spPr/>
    </dgm:pt>
    <dgm:pt modelId="{EF3E7274-39A6-8A43-82F3-C66C80792B0D}" type="pres">
      <dgm:prSet presAssocID="{88321A29-8CB8-D041-9CDB-05ABFF6A4820}" presName="tile1" presStyleLbl="node1" presStyleIdx="0" presStyleCnt="4" custLinFactNeighborX="0"/>
      <dgm:spPr/>
      <dgm:t>
        <a:bodyPr/>
        <a:lstStyle/>
        <a:p>
          <a:endParaRPr lang="en-US"/>
        </a:p>
      </dgm:t>
    </dgm:pt>
    <dgm:pt modelId="{8011AC7C-6B66-8D48-BEB8-79A4124C71F5}" type="pres">
      <dgm:prSet presAssocID="{88321A29-8CB8-D041-9CDB-05ABFF6A482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E27AC8-6B26-4C48-837A-95651C13C4AD}" type="pres">
      <dgm:prSet presAssocID="{88321A29-8CB8-D041-9CDB-05ABFF6A4820}" presName="tile2" presStyleLbl="node1" presStyleIdx="1" presStyleCnt="4" custLinFactNeighborX="0" custLinFactNeighborY="-999"/>
      <dgm:spPr/>
    </dgm:pt>
    <dgm:pt modelId="{C9B613A1-B6AF-5D4B-81FB-3BB4B0BEA868}" type="pres">
      <dgm:prSet presAssocID="{88321A29-8CB8-D041-9CDB-05ABFF6A482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A80331D-DC0F-9D44-AE71-E007C51EE6AC}" type="pres">
      <dgm:prSet presAssocID="{88321A29-8CB8-D041-9CDB-05ABFF6A4820}" presName="tile3" presStyleLbl="node1" presStyleIdx="2" presStyleCnt="4"/>
      <dgm:spPr/>
      <dgm:t>
        <a:bodyPr/>
        <a:lstStyle/>
        <a:p>
          <a:endParaRPr lang="en-US"/>
        </a:p>
      </dgm:t>
    </dgm:pt>
    <dgm:pt modelId="{1C5EB6B1-BE71-A342-A113-1DC0830046D3}" type="pres">
      <dgm:prSet presAssocID="{88321A29-8CB8-D041-9CDB-05ABFF6A482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F601B1-3BCD-D24C-A678-6E2E84BE42A8}" type="pres">
      <dgm:prSet presAssocID="{88321A29-8CB8-D041-9CDB-05ABFF6A4820}" presName="tile4" presStyleLbl="node1" presStyleIdx="3" presStyleCnt="4" custLinFactNeighborY="0"/>
      <dgm:spPr/>
      <dgm:t>
        <a:bodyPr/>
        <a:lstStyle/>
        <a:p>
          <a:endParaRPr lang="en-US"/>
        </a:p>
      </dgm:t>
    </dgm:pt>
    <dgm:pt modelId="{4B801B4B-773F-F54E-BF82-D20DDFA6D21F}" type="pres">
      <dgm:prSet presAssocID="{88321A29-8CB8-D041-9CDB-05ABFF6A482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733DD2-C896-3F49-9CCE-8E711F54E7A5}" type="pres">
      <dgm:prSet presAssocID="{88321A29-8CB8-D041-9CDB-05ABFF6A4820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9F2F2074-765D-6743-BF2F-DAC32692B146}" srcId="{9D110026-CC9E-FA47-84EB-637F55F38805}" destId="{D31262F9-6779-5D4A-860F-7FF7333B7066}" srcOrd="0" destOrd="0" parTransId="{E80251EE-4779-5146-80C1-FD385AF26D16}" sibTransId="{C5644AC0-47E9-5042-99F3-90ECB01D907D}"/>
    <dgm:cxn modelId="{3C54A0CF-7E81-3143-99ED-DFE4FDC2A7AC}" srcId="{9D110026-CC9E-FA47-84EB-637F55F38805}" destId="{6330D600-32EB-C449-8E75-C5DF3C440BED}" srcOrd="3" destOrd="0" parTransId="{6BB504C9-854D-3841-A96A-F36317FEB74A}" sibTransId="{4EEEFC5B-0422-104E-B74B-5C405D4558A2}"/>
    <dgm:cxn modelId="{936921E8-0A6C-094E-A867-1706F2CAB01D}" type="presOf" srcId="{D31262F9-6779-5D4A-860F-7FF7333B7066}" destId="{EF3E7274-39A6-8A43-82F3-C66C80792B0D}" srcOrd="0" destOrd="0" presId="urn:microsoft.com/office/officeart/2005/8/layout/matrix1"/>
    <dgm:cxn modelId="{9E5D2AD7-3AD7-8A40-8584-4E9E9867FEB2}" srcId="{88321A29-8CB8-D041-9CDB-05ABFF6A4820}" destId="{9D110026-CC9E-FA47-84EB-637F55F38805}" srcOrd="0" destOrd="0" parTransId="{4F4A3B16-9D0A-704D-9C3D-B4D406BFA666}" sibTransId="{80D98693-98A9-DB43-BF4B-AD7852AAEDFB}"/>
    <dgm:cxn modelId="{C4DA64E0-3E28-BE41-BCF0-CF5131B82EA1}" type="presOf" srcId="{E232CD46-E273-BC4F-A157-E352A05FA35D}" destId="{C9B613A1-B6AF-5D4B-81FB-3BB4B0BEA868}" srcOrd="1" destOrd="0" presId="urn:microsoft.com/office/officeart/2005/8/layout/matrix1"/>
    <dgm:cxn modelId="{B1F5C040-6FB7-E445-9E62-42BE19CEDCE0}" type="presOf" srcId="{6330D600-32EB-C449-8E75-C5DF3C440BED}" destId="{4B801B4B-773F-F54E-BF82-D20DDFA6D21F}" srcOrd="1" destOrd="0" presId="urn:microsoft.com/office/officeart/2005/8/layout/matrix1"/>
    <dgm:cxn modelId="{C8F66DA9-7158-3C4A-A4EB-7A1FC6056B4B}" type="presOf" srcId="{6330D600-32EB-C449-8E75-C5DF3C440BED}" destId="{35F601B1-3BCD-D24C-A678-6E2E84BE42A8}" srcOrd="0" destOrd="0" presId="urn:microsoft.com/office/officeart/2005/8/layout/matrix1"/>
    <dgm:cxn modelId="{BEB3A908-4E7E-9640-ACCD-589DA640F786}" type="presOf" srcId="{E232CD46-E273-BC4F-A157-E352A05FA35D}" destId="{81E27AC8-6B26-4C48-837A-95651C13C4AD}" srcOrd="0" destOrd="0" presId="urn:microsoft.com/office/officeart/2005/8/layout/matrix1"/>
    <dgm:cxn modelId="{57B48EA0-D0D7-CD4C-902A-967BB8358092}" type="presOf" srcId="{94874846-B6F0-3A47-8BBE-3D3D7B1811BC}" destId="{1C5EB6B1-BE71-A342-A113-1DC0830046D3}" srcOrd="1" destOrd="0" presId="urn:microsoft.com/office/officeart/2005/8/layout/matrix1"/>
    <dgm:cxn modelId="{2B3C5F98-B7CE-FE45-9750-2C7BE4F1C918}" type="presOf" srcId="{9D110026-CC9E-FA47-84EB-637F55F38805}" destId="{8F733DD2-C896-3F49-9CCE-8E711F54E7A5}" srcOrd="0" destOrd="0" presId="urn:microsoft.com/office/officeart/2005/8/layout/matrix1"/>
    <dgm:cxn modelId="{497039EE-744A-4E44-8BBD-50E612FC97AD}" srcId="{9D110026-CC9E-FA47-84EB-637F55F38805}" destId="{94874846-B6F0-3A47-8BBE-3D3D7B1811BC}" srcOrd="2" destOrd="0" parTransId="{F176D8C5-22DE-4648-9973-C69CAF16F910}" sibTransId="{E16DC889-E25D-4946-AA95-F56769AD78CA}"/>
    <dgm:cxn modelId="{5E98B1B9-738F-1E48-95C9-01F5AEE7784B}" type="presOf" srcId="{94874846-B6F0-3A47-8BBE-3D3D7B1811BC}" destId="{EA80331D-DC0F-9D44-AE71-E007C51EE6AC}" srcOrd="0" destOrd="0" presId="urn:microsoft.com/office/officeart/2005/8/layout/matrix1"/>
    <dgm:cxn modelId="{FC268A98-8EBB-AC41-B339-A48E97408CDB}" srcId="{9D110026-CC9E-FA47-84EB-637F55F38805}" destId="{E232CD46-E273-BC4F-A157-E352A05FA35D}" srcOrd="1" destOrd="0" parTransId="{275A6741-BF6B-D642-99FE-93091E11EDEA}" sibTransId="{44DB85D5-308A-DD4B-997B-4B1781FB0A60}"/>
    <dgm:cxn modelId="{0F41C115-E90B-FD46-A815-E0B0D91531DC}" type="presOf" srcId="{88321A29-8CB8-D041-9CDB-05ABFF6A4820}" destId="{A5DA3AA3-94B6-5449-973C-A95DB204F833}" srcOrd="0" destOrd="0" presId="urn:microsoft.com/office/officeart/2005/8/layout/matrix1"/>
    <dgm:cxn modelId="{5C20EA55-081E-5A46-915A-69B12E374161}" type="presOf" srcId="{D31262F9-6779-5D4A-860F-7FF7333B7066}" destId="{8011AC7C-6B66-8D48-BEB8-79A4124C71F5}" srcOrd="1" destOrd="0" presId="urn:microsoft.com/office/officeart/2005/8/layout/matrix1"/>
    <dgm:cxn modelId="{CF58515F-81DE-D243-9619-21E9FB569FBB}" type="presParOf" srcId="{A5DA3AA3-94B6-5449-973C-A95DB204F833}" destId="{36BCA270-A660-6E49-B783-E2B4E3B03BE4}" srcOrd="0" destOrd="0" presId="urn:microsoft.com/office/officeart/2005/8/layout/matrix1"/>
    <dgm:cxn modelId="{2F3CFB94-FBC1-5F4B-9F28-E7AD264DECA1}" type="presParOf" srcId="{36BCA270-A660-6E49-B783-E2B4E3B03BE4}" destId="{EF3E7274-39A6-8A43-82F3-C66C80792B0D}" srcOrd="0" destOrd="0" presId="urn:microsoft.com/office/officeart/2005/8/layout/matrix1"/>
    <dgm:cxn modelId="{8924FB05-FFBD-1E40-917E-D3222487C072}" type="presParOf" srcId="{36BCA270-A660-6E49-B783-E2B4E3B03BE4}" destId="{8011AC7C-6B66-8D48-BEB8-79A4124C71F5}" srcOrd="1" destOrd="0" presId="urn:microsoft.com/office/officeart/2005/8/layout/matrix1"/>
    <dgm:cxn modelId="{8B8DE2CD-4B66-8D41-96EE-E5842D3FA364}" type="presParOf" srcId="{36BCA270-A660-6E49-B783-E2B4E3B03BE4}" destId="{81E27AC8-6B26-4C48-837A-95651C13C4AD}" srcOrd="2" destOrd="0" presId="urn:microsoft.com/office/officeart/2005/8/layout/matrix1"/>
    <dgm:cxn modelId="{FE4E9AEA-4169-C546-B036-5D5EEBEE2BE3}" type="presParOf" srcId="{36BCA270-A660-6E49-B783-E2B4E3B03BE4}" destId="{C9B613A1-B6AF-5D4B-81FB-3BB4B0BEA868}" srcOrd="3" destOrd="0" presId="urn:microsoft.com/office/officeart/2005/8/layout/matrix1"/>
    <dgm:cxn modelId="{49DA7535-95F8-DA47-A721-ACD367E78B82}" type="presParOf" srcId="{36BCA270-A660-6E49-B783-E2B4E3B03BE4}" destId="{EA80331D-DC0F-9D44-AE71-E007C51EE6AC}" srcOrd="4" destOrd="0" presId="urn:microsoft.com/office/officeart/2005/8/layout/matrix1"/>
    <dgm:cxn modelId="{9CBC1E34-C019-0F44-A0A1-E09F8E97B304}" type="presParOf" srcId="{36BCA270-A660-6E49-B783-E2B4E3B03BE4}" destId="{1C5EB6B1-BE71-A342-A113-1DC0830046D3}" srcOrd="5" destOrd="0" presId="urn:microsoft.com/office/officeart/2005/8/layout/matrix1"/>
    <dgm:cxn modelId="{93379E3D-1354-C54E-8E59-FEB7A1EEDE1C}" type="presParOf" srcId="{36BCA270-A660-6E49-B783-E2B4E3B03BE4}" destId="{35F601B1-3BCD-D24C-A678-6E2E84BE42A8}" srcOrd="6" destOrd="0" presId="urn:microsoft.com/office/officeart/2005/8/layout/matrix1"/>
    <dgm:cxn modelId="{1147EE1B-28FD-4C43-8C0A-A04EBA37CDBC}" type="presParOf" srcId="{36BCA270-A660-6E49-B783-E2B4E3B03BE4}" destId="{4B801B4B-773F-F54E-BF82-D20DDFA6D21F}" srcOrd="7" destOrd="0" presId="urn:microsoft.com/office/officeart/2005/8/layout/matrix1"/>
    <dgm:cxn modelId="{10AACDE3-4BE0-214A-89E2-AA97D2686350}" type="presParOf" srcId="{A5DA3AA3-94B6-5449-973C-A95DB204F833}" destId="{8F733DD2-C896-3F49-9CCE-8E711F54E7A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E7274-39A6-8A43-82F3-C66C80792B0D}">
      <dsp:nvSpPr>
        <dsp:cNvPr id="0" name=""/>
        <dsp:cNvSpPr/>
      </dsp:nvSpPr>
      <dsp:spPr>
        <a:xfrm rot="16200000">
          <a:off x="963293" y="-963293"/>
          <a:ext cx="2201333" cy="412792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prstMaterial="metal">
          <a:bevelT w="381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Clear &amp; transparent procurement process </a:t>
          </a:r>
          <a:endParaRPr lang="en-US" sz="2800" kern="1200" dirty="0"/>
        </a:p>
      </dsp:txBody>
      <dsp:txXfrm rot="5400000">
        <a:off x="0" y="0"/>
        <a:ext cx="4127920" cy="1651000"/>
      </dsp:txXfrm>
    </dsp:sp>
    <dsp:sp modelId="{81E27AC8-6B26-4C48-837A-95651C13C4AD}">
      <dsp:nvSpPr>
        <dsp:cNvPr id="0" name=""/>
        <dsp:cNvSpPr/>
      </dsp:nvSpPr>
      <dsp:spPr>
        <a:xfrm>
          <a:off x="4127920" y="0"/>
          <a:ext cx="4127920" cy="2201333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prstMaterial="metal">
          <a:bevelT w="381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Attractive and accessible assets</a:t>
          </a:r>
          <a:endParaRPr lang="en-US" sz="2800" kern="1200" dirty="0"/>
        </a:p>
      </dsp:txBody>
      <dsp:txXfrm>
        <a:off x="4127920" y="0"/>
        <a:ext cx="4127920" cy="1651000"/>
      </dsp:txXfrm>
    </dsp:sp>
    <dsp:sp modelId="{EA80331D-DC0F-9D44-AE71-E007C51EE6AC}">
      <dsp:nvSpPr>
        <dsp:cNvPr id="0" name=""/>
        <dsp:cNvSpPr/>
      </dsp:nvSpPr>
      <dsp:spPr>
        <a:xfrm rot="10800000">
          <a:off x="0" y="2201333"/>
          <a:ext cx="4127920" cy="2201333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prstMaterial="metal">
          <a:bevelT w="381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Market-related promotion and information</a:t>
          </a:r>
          <a:endParaRPr lang="en-US" sz="2800" kern="1200" dirty="0"/>
        </a:p>
      </dsp:txBody>
      <dsp:txXfrm rot="10800000">
        <a:off x="0" y="2751666"/>
        <a:ext cx="4127920" cy="1651000"/>
      </dsp:txXfrm>
    </dsp:sp>
    <dsp:sp modelId="{35F601B1-3BCD-D24C-A678-6E2E84BE42A8}">
      <dsp:nvSpPr>
        <dsp:cNvPr id="0" name=""/>
        <dsp:cNvSpPr/>
      </dsp:nvSpPr>
      <dsp:spPr>
        <a:xfrm rot="5400000">
          <a:off x="5091214" y="1238040"/>
          <a:ext cx="2201333" cy="412792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prstMaterial="metal">
          <a:bevelT w="381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Others . . .</a:t>
          </a:r>
          <a:endParaRPr lang="en-US" sz="2800" kern="1200" dirty="0"/>
        </a:p>
      </dsp:txBody>
      <dsp:txXfrm rot="-5400000">
        <a:off x="4127920" y="2751666"/>
        <a:ext cx="4127920" cy="1651000"/>
      </dsp:txXfrm>
    </dsp:sp>
    <dsp:sp modelId="{8F733DD2-C896-3F49-9CCE-8E711F54E7A5}">
      <dsp:nvSpPr>
        <dsp:cNvPr id="0" name=""/>
        <dsp:cNvSpPr/>
      </dsp:nvSpPr>
      <dsp:spPr>
        <a:xfrm>
          <a:off x="2889544" y="1651000"/>
          <a:ext cx="2476752" cy="1100666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prstMaterial="metal">
          <a:bevelT w="381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Conditions for success</a:t>
          </a:r>
          <a:endParaRPr lang="en-US" sz="2800" kern="1200" dirty="0"/>
        </a:p>
      </dsp:txBody>
      <dsp:txXfrm>
        <a:off x="2943274" y="1704730"/>
        <a:ext cx="2369292" cy="993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6CBE4-7449-F04A-AFD4-B0CA0DCB8130}" type="datetimeFigureOut">
              <a:rPr lang="en-US" smtClean="0"/>
              <a:t>26/08/2014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372EF-AFCD-184E-8CB4-B8B299112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06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372EF-AFCD-184E-8CB4-B8B2991129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40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981200" y="3159761"/>
            <a:ext cx="4953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010" y="1219200"/>
            <a:ext cx="817245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1400" y="3375491"/>
            <a:ext cx="668655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Tuesday, 26 August 14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1400" y="685802"/>
            <a:ext cx="6273800" cy="3505199"/>
          </a:xfrm>
        </p:spPr>
        <p:txBody>
          <a:bodyPr vert="eaVert" anchor="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Tuesday, 26 August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400" y="609601"/>
            <a:ext cx="23114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36900" y="685801"/>
            <a:ext cx="5448300" cy="4572000"/>
          </a:xfrm>
        </p:spPr>
        <p:txBody>
          <a:bodyPr vert="eaVert" anchor="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Tuesday, 26 August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Tuesday, 26 August 14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22800" y="4074498"/>
            <a:ext cx="4953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0" y="4267368"/>
            <a:ext cx="404495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Tuesday, 26 August 14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76500" y="1905000"/>
            <a:ext cx="653796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Tuesday, 26 August 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456182" y="658368"/>
            <a:ext cx="3546348" cy="34290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448300" y="658369"/>
            <a:ext cx="3546348" cy="3432175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2880" y="661976"/>
            <a:ext cx="3546348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182" y="1371600"/>
            <a:ext cx="354965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48300" y="661976"/>
            <a:ext cx="3546348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48300" y="1371600"/>
            <a:ext cx="3546348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44693" y="520192"/>
            <a:ext cx="4953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78637" y="520192"/>
            <a:ext cx="4953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Tuesday, 26 August 14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Tuesday, 26 August 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Tuesday, 26 August 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772997" y="1774588"/>
            <a:ext cx="4953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0" y="685801"/>
            <a:ext cx="470535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0" y="685801"/>
            <a:ext cx="28067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Tuesday, 26 August 14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0800" y="612776"/>
            <a:ext cx="72644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1800" y="3453047"/>
            <a:ext cx="54483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38298" y="3331464"/>
            <a:ext cx="4953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Tuesday, 26 August 14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487656" y="1038441"/>
            <a:ext cx="7844005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66292" y="979190"/>
            <a:ext cx="5538472" cy="485383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551118" y="116855"/>
            <a:ext cx="7019309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2010" y="4876800"/>
            <a:ext cx="817245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0" y="685802"/>
            <a:ext cx="6604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6550" y="615473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385921-A91A-409C-921C-0E0EC1E750EC}" type="datetime2">
              <a:rPr lang="en-US" smtClean="0"/>
              <a:t>Tuesday, 26 August 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1540" y="6154739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540" y="5842000"/>
            <a:ext cx="23114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4628444"/>
            <a:ext cx="10023712" cy="22295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917" y="524049"/>
            <a:ext cx="9354127" cy="2237290"/>
          </a:xfrm>
        </p:spPr>
        <p:txBody>
          <a:bodyPr/>
          <a:lstStyle/>
          <a:p>
            <a:pPr algn="ctr"/>
            <a:r>
              <a:rPr lang="en-US" sz="4500" b="1" dirty="0" smtClean="0">
                <a:latin typeface="Calibri"/>
                <a:cs typeface="Calibri"/>
              </a:rPr>
              <a:t>Panel debate</a:t>
            </a:r>
            <a:br>
              <a:rPr lang="en-US" sz="4500" b="1" dirty="0" smtClean="0">
                <a:latin typeface="Calibri"/>
                <a:cs typeface="Calibri"/>
              </a:rPr>
            </a:br>
            <a:r>
              <a:rPr lang="en-US" sz="4500" dirty="0" smtClean="0">
                <a:latin typeface="Calibri"/>
                <a:cs typeface="Calibri"/>
              </a:rPr>
              <a:t>Concessions in TFCAs: What conditions are needed for success?</a:t>
            </a:r>
            <a:endParaRPr lang="en-US" sz="4500" dirty="0">
              <a:latin typeface="Calibri"/>
              <a:cs typeface="Calibri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311400" y="3083832"/>
            <a:ext cx="6686550" cy="1330281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Bartolomeu</a:t>
            </a:r>
            <a:r>
              <a:rPr lang="en-US" dirty="0" smtClean="0"/>
              <a:t> Soto, ANAC</a:t>
            </a:r>
          </a:p>
          <a:p>
            <a:r>
              <a:rPr lang="en-US" dirty="0" smtClean="0"/>
              <a:t>Glenn Phillips, </a:t>
            </a:r>
            <a:r>
              <a:rPr lang="en-US" dirty="0" err="1" smtClean="0"/>
              <a:t>SANParks</a:t>
            </a:r>
            <a:endParaRPr lang="en-US" dirty="0" smtClean="0"/>
          </a:p>
          <a:p>
            <a:r>
              <a:rPr lang="en-US" dirty="0" smtClean="0"/>
              <a:t>Glynn O’Leary, </a:t>
            </a:r>
            <a:r>
              <a:rPr lang="en-US" dirty="0" err="1" smtClean="0"/>
              <a:t>Transfrontier</a:t>
            </a:r>
            <a:r>
              <a:rPr lang="en-US" dirty="0" smtClean="0"/>
              <a:t> Destinations</a:t>
            </a:r>
          </a:p>
          <a:p>
            <a:r>
              <a:rPr lang="en-US" dirty="0" smtClean="0"/>
              <a:t>Piet </a:t>
            </a:r>
            <a:r>
              <a:rPr lang="en-US" dirty="0" err="1" smtClean="0"/>
              <a:t>Theron</a:t>
            </a:r>
            <a:r>
              <a:rPr lang="en-US" dirty="0" smtClean="0"/>
              <a:t>, Great Limpopo TFCA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106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26594272"/>
              </p:ext>
            </p:extLst>
          </p:nvPr>
        </p:nvGraphicFramePr>
        <p:xfrm>
          <a:off x="856369" y="1167198"/>
          <a:ext cx="8255841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5372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3091</TotalTime>
  <Words>45</Words>
  <Application>Microsoft Macintosh PowerPoint</Application>
  <PresentationFormat>A4 Paper (210x297 mm)</PresentationFormat>
  <Paragraphs>11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Elemental</vt:lpstr>
      <vt:lpstr>Panel debate Concessions in TFCAs: What conditions are needed for success?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 sharing from natural heritage</dc:title>
  <dc:creator>Anna</dc:creator>
  <cp:lastModifiedBy>Anna</cp:lastModifiedBy>
  <cp:revision>234</cp:revision>
  <cp:lastPrinted>2014-05-08T05:22:50Z</cp:lastPrinted>
  <dcterms:created xsi:type="dcterms:W3CDTF">2014-04-11T08:05:39Z</dcterms:created>
  <dcterms:modified xsi:type="dcterms:W3CDTF">2014-08-26T08:52:40Z</dcterms:modified>
</cp:coreProperties>
</file>