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4"/>
  </p:notesMasterIdLst>
  <p:sldIdLst>
    <p:sldId id="256" r:id="rId2"/>
    <p:sldId id="326" r:id="rId3"/>
    <p:sldId id="328" r:id="rId4"/>
    <p:sldId id="329" r:id="rId5"/>
    <p:sldId id="336" r:id="rId6"/>
    <p:sldId id="337" r:id="rId7"/>
    <p:sldId id="318" r:id="rId8"/>
    <p:sldId id="330" r:id="rId9"/>
    <p:sldId id="333" r:id="rId10"/>
    <p:sldId id="339" r:id="rId11"/>
    <p:sldId id="338" r:id="rId12"/>
    <p:sldId id="288" r:id="rId13"/>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26" autoAdjust="0"/>
    <p:restoredTop sz="70620" autoAdjust="0"/>
  </p:normalViewPr>
  <p:slideViewPr>
    <p:cSldViewPr snapToGrid="0" snapToObjects="1">
      <p:cViewPr>
        <p:scale>
          <a:sx n="63" d="100"/>
          <a:sy n="63" d="100"/>
        </p:scale>
        <p:origin x="-1648" y="-248"/>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A626C7-DB4A-8341-8EF6-313A6329872A}"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36167D3A-7552-3A4A-923B-A0768D831C82}">
      <dgm:prSet phldrT="[Text]"/>
      <dgm:spPr/>
      <dgm:t>
        <a:bodyPr/>
        <a:lstStyle/>
        <a:p>
          <a:r>
            <a:rPr lang="en-US" dirty="0" smtClean="0"/>
            <a:t>Guidelines</a:t>
          </a:r>
          <a:endParaRPr lang="en-US" dirty="0"/>
        </a:p>
      </dgm:t>
    </dgm:pt>
    <dgm:pt modelId="{67E3F376-FA1E-0F4B-8538-6A487B42A87B}" type="parTrans" cxnId="{E101CF74-951C-3D47-8B8F-6EB9C25C526A}">
      <dgm:prSet/>
      <dgm:spPr/>
      <dgm:t>
        <a:bodyPr/>
        <a:lstStyle/>
        <a:p>
          <a:endParaRPr lang="en-US"/>
        </a:p>
      </dgm:t>
    </dgm:pt>
    <dgm:pt modelId="{07E85C48-7E97-C64E-9DC1-890467955358}" type="sibTrans" cxnId="{E101CF74-951C-3D47-8B8F-6EB9C25C526A}">
      <dgm:prSet/>
      <dgm:spPr/>
      <dgm:t>
        <a:bodyPr/>
        <a:lstStyle/>
        <a:p>
          <a:endParaRPr lang="en-US"/>
        </a:p>
      </dgm:t>
    </dgm:pt>
    <dgm:pt modelId="{01FDDF8B-5246-CF4B-9D60-7EBC2E3E71B9}">
      <dgm:prSet phldrT="[Text]"/>
      <dgm:spPr/>
      <dgm:t>
        <a:bodyPr/>
        <a:lstStyle/>
        <a:p>
          <a:r>
            <a:rPr lang="en-US" dirty="0" smtClean="0"/>
            <a:t>Situational analysis</a:t>
          </a:r>
          <a:endParaRPr lang="en-US" dirty="0"/>
        </a:p>
      </dgm:t>
    </dgm:pt>
    <dgm:pt modelId="{17B302E2-8225-5C4C-883D-C09BDFA5E045}" type="parTrans" cxnId="{89B1F4F3-C76A-604D-80BC-879D634FDB33}">
      <dgm:prSet/>
      <dgm:spPr/>
      <dgm:t>
        <a:bodyPr/>
        <a:lstStyle/>
        <a:p>
          <a:endParaRPr lang="en-US"/>
        </a:p>
      </dgm:t>
    </dgm:pt>
    <dgm:pt modelId="{E847A111-AA9F-304C-AB52-9493150FCF01}" type="sibTrans" cxnId="{89B1F4F3-C76A-604D-80BC-879D634FDB33}">
      <dgm:prSet/>
      <dgm:spPr/>
      <dgm:t>
        <a:bodyPr/>
        <a:lstStyle/>
        <a:p>
          <a:endParaRPr lang="en-US"/>
        </a:p>
      </dgm:t>
    </dgm:pt>
    <dgm:pt modelId="{370E3AF1-5CEE-E144-BAE9-02E00601E9C2}">
      <dgm:prSet phldrT="[Text]"/>
      <dgm:spPr/>
      <dgm:t>
        <a:bodyPr/>
        <a:lstStyle/>
        <a:p>
          <a:r>
            <a:rPr lang="en-US" dirty="0" smtClean="0"/>
            <a:t>Conference</a:t>
          </a:r>
          <a:endParaRPr lang="en-US" dirty="0"/>
        </a:p>
      </dgm:t>
    </dgm:pt>
    <dgm:pt modelId="{42A1E3F4-8FC4-0645-B43A-B0558094E284}" type="parTrans" cxnId="{AF8A46FB-78EA-B143-AAB9-2094764E26AC}">
      <dgm:prSet/>
      <dgm:spPr/>
      <dgm:t>
        <a:bodyPr/>
        <a:lstStyle/>
        <a:p>
          <a:endParaRPr lang="en-US"/>
        </a:p>
      </dgm:t>
    </dgm:pt>
    <dgm:pt modelId="{64864E69-F98A-0643-A3DB-BC4A04297B22}" type="sibTrans" cxnId="{AF8A46FB-78EA-B143-AAB9-2094764E26AC}">
      <dgm:prSet/>
      <dgm:spPr/>
      <dgm:t>
        <a:bodyPr/>
        <a:lstStyle/>
        <a:p>
          <a:endParaRPr lang="en-US"/>
        </a:p>
      </dgm:t>
    </dgm:pt>
    <dgm:pt modelId="{79BA30C7-638B-0547-8756-FAF6129BFCDF}">
      <dgm:prSet/>
      <dgm:spPr/>
      <dgm:t>
        <a:bodyPr/>
        <a:lstStyle/>
        <a:p>
          <a:r>
            <a:rPr lang="en-US" dirty="0" smtClean="0"/>
            <a:t>Scoping</a:t>
          </a:r>
          <a:endParaRPr lang="en-US" dirty="0"/>
        </a:p>
      </dgm:t>
    </dgm:pt>
    <dgm:pt modelId="{DFC4FE4E-E067-B243-8AD1-CC35B361BA5A}" type="parTrans" cxnId="{8CD8F9CC-3152-654D-8B5C-7541EB52BDDC}">
      <dgm:prSet/>
      <dgm:spPr/>
      <dgm:t>
        <a:bodyPr/>
        <a:lstStyle/>
        <a:p>
          <a:endParaRPr lang="en-US"/>
        </a:p>
      </dgm:t>
    </dgm:pt>
    <dgm:pt modelId="{D7A6A3B0-9676-744C-B08A-9109EC48F33C}" type="sibTrans" cxnId="{8CD8F9CC-3152-654D-8B5C-7541EB52BDDC}">
      <dgm:prSet/>
      <dgm:spPr/>
      <dgm:t>
        <a:bodyPr/>
        <a:lstStyle/>
        <a:p>
          <a:endParaRPr lang="en-US"/>
        </a:p>
      </dgm:t>
    </dgm:pt>
    <dgm:pt modelId="{73939889-CCB2-8E41-81B0-19960CF38F06}" type="pres">
      <dgm:prSet presAssocID="{B7A626C7-DB4A-8341-8EF6-313A6329872A}" presName="cycle" presStyleCnt="0">
        <dgm:presLayoutVars>
          <dgm:chMax val="1"/>
          <dgm:dir/>
          <dgm:animLvl val="ctr"/>
          <dgm:resizeHandles val="exact"/>
        </dgm:presLayoutVars>
      </dgm:prSet>
      <dgm:spPr/>
      <dgm:t>
        <a:bodyPr/>
        <a:lstStyle/>
        <a:p>
          <a:endParaRPr lang="en-US"/>
        </a:p>
      </dgm:t>
    </dgm:pt>
    <dgm:pt modelId="{E2E70824-FA27-BB49-AE02-85961C2C55F5}" type="pres">
      <dgm:prSet presAssocID="{36167D3A-7552-3A4A-923B-A0768D831C82}" presName="centerShape" presStyleLbl="node0" presStyleIdx="0" presStyleCnt="1"/>
      <dgm:spPr/>
      <dgm:t>
        <a:bodyPr/>
        <a:lstStyle/>
        <a:p>
          <a:endParaRPr lang="en-US"/>
        </a:p>
      </dgm:t>
    </dgm:pt>
    <dgm:pt modelId="{C4BABB42-369E-F940-A2B1-91C7F5C8A59C}" type="pres">
      <dgm:prSet presAssocID="{DFC4FE4E-E067-B243-8AD1-CC35B361BA5A}" presName="parTrans" presStyleLbl="bgSibTrans2D1" presStyleIdx="0" presStyleCnt="3"/>
      <dgm:spPr/>
      <dgm:t>
        <a:bodyPr/>
        <a:lstStyle/>
        <a:p>
          <a:endParaRPr lang="en-US"/>
        </a:p>
      </dgm:t>
    </dgm:pt>
    <dgm:pt modelId="{3485D2A5-6BF6-7442-B383-AC7AC210F234}" type="pres">
      <dgm:prSet presAssocID="{79BA30C7-638B-0547-8756-FAF6129BFCDF}" presName="node" presStyleLbl="node1" presStyleIdx="0" presStyleCnt="3">
        <dgm:presLayoutVars>
          <dgm:bulletEnabled val="1"/>
        </dgm:presLayoutVars>
      </dgm:prSet>
      <dgm:spPr/>
      <dgm:t>
        <a:bodyPr/>
        <a:lstStyle/>
        <a:p>
          <a:endParaRPr lang="en-US"/>
        </a:p>
      </dgm:t>
    </dgm:pt>
    <dgm:pt modelId="{A0BD47BF-C215-0448-9909-1F42CB5201BD}" type="pres">
      <dgm:prSet presAssocID="{17B302E2-8225-5C4C-883D-C09BDFA5E045}" presName="parTrans" presStyleLbl="bgSibTrans2D1" presStyleIdx="1" presStyleCnt="3"/>
      <dgm:spPr/>
      <dgm:t>
        <a:bodyPr/>
        <a:lstStyle/>
        <a:p>
          <a:endParaRPr lang="en-US"/>
        </a:p>
      </dgm:t>
    </dgm:pt>
    <dgm:pt modelId="{CAFF2D41-B069-234E-A3D7-056272E0ACCE}" type="pres">
      <dgm:prSet presAssocID="{01FDDF8B-5246-CF4B-9D60-7EBC2E3E71B9}" presName="node" presStyleLbl="node1" presStyleIdx="1" presStyleCnt="3">
        <dgm:presLayoutVars>
          <dgm:bulletEnabled val="1"/>
        </dgm:presLayoutVars>
      </dgm:prSet>
      <dgm:spPr/>
      <dgm:t>
        <a:bodyPr/>
        <a:lstStyle/>
        <a:p>
          <a:endParaRPr lang="en-US"/>
        </a:p>
      </dgm:t>
    </dgm:pt>
    <dgm:pt modelId="{06CAB261-D69E-6B44-A505-5F868CBF49F2}" type="pres">
      <dgm:prSet presAssocID="{42A1E3F4-8FC4-0645-B43A-B0558094E284}" presName="parTrans" presStyleLbl="bgSibTrans2D1" presStyleIdx="2" presStyleCnt="3"/>
      <dgm:spPr/>
      <dgm:t>
        <a:bodyPr/>
        <a:lstStyle/>
        <a:p>
          <a:endParaRPr lang="en-US"/>
        </a:p>
      </dgm:t>
    </dgm:pt>
    <dgm:pt modelId="{D10ADAB8-D877-2E4F-99EE-FA21A68DBCFB}" type="pres">
      <dgm:prSet presAssocID="{370E3AF1-5CEE-E144-BAE9-02E00601E9C2}" presName="node" presStyleLbl="node1" presStyleIdx="2" presStyleCnt="3">
        <dgm:presLayoutVars>
          <dgm:bulletEnabled val="1"/>
        </dgm:presLayoutVars>
      </dgm:prSet>
      <dgm:spPr/>
      <dgm:t>
        <a:bodyPr/>
        <a:lstStyle/>
        <a:p>
          <a:endParaRPr lang="en-US"/>
        </a:p>
      </dgm:t>
    </dgm:pt>
  </dgm:ptLst>
  <dgm:cxnLst>
    <dgm:cxn modelId="{549AA557-37B8-4D4A-87C0-6144A715E5E8}" type="presOf" srcId="{17B302E2-8225-5C4C-883D-C09BDFA5E045}" destId="{A0BD47BF-C215-0448-9909-1F42CB5201BD}" srcOrd="0" destOrd="0" presId="urn:microsoft.com/office/officeart/2005/8/layout/radial4"/>
    <dgm:cxn modelId="{1C9B002B-EEAE-FF41-B432-5A609FB05D2C}" type="presOf" srcId="{42A1E3F4-8FC4-0645-B43A-B0558094E284}" destId="{06CAB261-D69E-6B44-A505-5F868CBF49F2}" srcOrd="0" destOrd="0" presId="urn:microsoft.com/office/officeart/2005/8/layout/radial4"/>
    <dgm:cxn modelId="{8CD8F9CC-3152-654D-8B5C-7541EB52BDDC}" srcId="{36167D3A-7552-3A4A-923B-A0768D831C82}" destId="{79BA30C7-638B-0547-8756-FAF6129BFCDF}" srcOrd="0" destOrd="0" parTransId="{DFC4FE4E-E067-B243-8AD1-CC35B361BA5A}" sibTransId="{D7A6A3B0-9676-744C-B08A-9109EC48F33C}"/>
    <dgm:cxn modelId="{89B1F4F3-C76A-604D-80BC-879D634FDB33}" srcId="{36167D3A-7552-3A4A-923B-A0768D831C82}" destId="{01FDDF8B-5246-CF4B-9D60-7EBC2E3E71B9}" srcOrd="1" destOrd="0" parTransId="{17B302E2-8225-5C4C-883D-C09BDFA5E045}" sibTransId="{E847A111-AA9F-304C-AB52-9493150FCF01}"/>
    <dgm:cxn modelId="{1DE7295B-FBCD-1D4F-8A31-2EE9D64969B7}" type="presOf" srcId="{79BA30C7-638B-0547-8756-FAF6129BFCDF}" destId="{3485D2A5-6BF6-7442-B383-AC7AC210F234}" srcOrd="0" destOrd="0" presId="urn:microsoft.com/office/officeart/2005/8/layout/radial4"/>
    <dgm:cxn modelId="{E101CF74-951C-3D47-8B8F-6EB9C25C526A}" srcId="{B7A626C7-DB4A-8341-8EF6-313A6329872A}" destId="{36167D3A-7552-3A4A-923B-A0768D831C82}" srcOrd="0" destOrd="0" parTransId="{67E3F376-FA1E-0F4B-8538-6A487B42A87B}" sibTransId="{07E85C48-7E97-C64E-9DC1-890467955358}"/>
    <dgm:cxn modelId="{3A6F3A41-7540-4B4D-9E72-488A3C6DC310}" type="presOf" srcId="{370E3AF1-5CEE-E144-BAE9-02E00601E9C2}" destId="{D10ADAB8-D877-2E4F-99EE-FA21A68DBCFB}" srcOrd="0" destOrd="0" presId="urn:microsoft.com/office/officeart/2005/8/layout/radial4"/>
    <dgm:cxn modelId="{51EA0680-3C91-234A-80A2-00697DFF020E}" type="presOf" srcId="{36167D3A-7552-3A4A-923B-A0768D831C82}" destId="{E2E70824-FA27-BB49-AE02-85961C2C55F5}" srcOrd="0" destOrd="0" presId="urn:microsoft.com/office/officeart/2005/8/layout/radial4"/>
    <dgm:cxn modelId="{55AEF8C8-9319-1242-8463-DBE57BE0C2FD}" type="presOf" srcId="{DFC4FE4E-E067-B243-8AD1-CC35B361BA5A}" destId="{C4BABB42-369E-F940-A2B1-91C7F5C8A59C}" srcOrd="0" destOrd="0" presId="urn:microsoft.com/office/officeart/2005/8/layout/radial4"/>
    <dgm:cxn modelId="{F2D433EE-BC78-FF44-9B15-E12197CF6108}" type="presOf" srcId="{01FDDF8B-5246-CF4B-9D60-7EBC2E3E71B9}" destId="{CAFF2D41-B069-234E-A3D7-056272E0ACCE}" srcOrd="0" destOrd="0" presId="urn:microsoft.com/office/officeart/2005/8/layout/radial4"/>
    <dgm:cxn modelId="{AF8A46FB-78EA-B143-AAB9-2094764E26AC}" srcId="{36167D3A-7552-3A4A-923B-A0768D831C82}" destId="{370E3AF1-5CEE-E144-BAE9-02E00601E9C2}" srcOrd="2" destOrd="0" parTransId="{42A1E3F4-8FC4-0645-B43A-B0558094E284}" sibTransId="{64864E69-F98A-0643-A3DB-BC4A04297B22}"/>
    <dgm:cxn modelId="{CDDFA656-C887-1646-82CC-0F42CEF322A1}" type="presOf" srcId="{B7A626C7-DB4A-8341-8EF6-313A6329872A}" destId="{73939889-CCB2-8E41-81B0-19960CF38F06}" srcOrd="0" destOrd="0" presId="urn:microsoft.com/office/officeart/2005/8/layout/radial4"/>
    <dgm:cxn modelId="{EFA94C06-57C6-104E-955F-B72E94131847}" type="presParOf" srcId="{73939889-CCB2-8E41-81B0-19960CF38F06}" destId="{E2E70824-FA27-BB49-AE02-85961C2C55F5}" srcOrd="0" destOrd="0" presId="urn:microsoft.com/office/officeart/2005/8/layout/radial4"/>
    <dgm:cxn modelId="{A65CADB5-4F1D-644A-8748-ABE51676935E}" type="presParOf" srcId="{73939889-CCB2-8E41-81B0-19960CF38F06}" destId="{C4BABB42-369E-F940-A2B1-91C7F5C8A59C}" srcOrd="1" destOrd="0" presId="urn:microsoft.com/office/officeart/2005/8/layout/radial4"/>
    <dgm:cxn modelId="{044339F7-053C-2440-8842-D82209911064}" type="presParOf" srcId="{73939889-CCB2-8E41-81B0-19960CF38F06}" destId="{3485D2A5-6BF6-7442-B383-AC7AC210F234}" srcOrd="2" destOrd="0" presId="urn:microsoft.com/office/officeart/2005/8/layout/radial4"/>
    <dgm:cxn modelId="{6E565B76-9FEF-E746-BAF7-7E4BE9DFF636}" type="presParOf" srcId="{73939889-CCB2-8E41-81B0-19960CF38F06}" destId="{A0BD47BF-C215-0448-9909-1F42CB5201BD}" srcOrd="3" destOrd="0" presId="urn:microsoft.com/office/officeart/2005/8/layout/radial4"/>
    <dgm:cxn modelId="{B9236A5D-54F6-424A-91FF-37D0916BC045}" type="presParOf" srcId="{73939889-CCB2-8E41-81B0-19960CF38F06}" destId="{CAFF2D41-B069-234E-A3D7-056272E0ACCE}" srcOrd="4" destOrd="0" presId="urn:microsoft.com/office/officeart/2005/8/layout/radial4"/>
    <dgm:cxn modelId="{A84C7FE9-5C1E-0D4F-BFD4-2FED77CE72F2}" type="presParOf" srcId="{73939889-CCB2-8E41-81B0-19960CF38F06}" destId="{06CAB261-D69E-6B44-A505-5F868CBF49F2}" srcOrd="5" destOrd="0" presId="urn:microsoft.com/office/officeart/2005/8/layout/radial4"/>
    <dgm:cxn modelId="{DD06D0E8-87C5-B747-A0C7-E5EA8661CAF8}" type="presParOf" srcId="{73939889-CCB2-8E41-81B0-19960CF38F06}" destId="{D10ADAB8-D877-2E4F-99EE-FA21A68DBCFB}"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A626C7-DB4A-8341-8EF6-313A6329872A}"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36167D3A-7552-3A4A-923B-A0768D831C82}">
      <dgm:prSet phldrT="[Text]"/>
      <dgm:spPr/>
      <dgm:t>
        <a:bodyPr/>
        <a:lstStyle/>
        <a:p>
          <a:r>
            <a:rPr lang="en-US" dirty="0" smtClean="0"/>
            <a:t>Guidelines</a:t>
          </a:r>
          <a:endParaRPr lang="en-US" dirty="0"/>
        </a:p>
      </dgm:t>
    </dgm:pt>
    <dgm:pt modelId="{67E3F376-FA1E-0F4B-8538-6A487B42A87B}" type="parTrans" cxnId="{E101CF74-951C-3D47-8B8F-6EB9C25C526A}">
      <dgm:prSet/>
      <dgm:spPr/>
      <dgm:t>
        <a:bodyPr/>
        <a:lstStyle/>
        <a:p>
          <a:endParaRPr lang="en-US"/>
        </a:p>
      </dgm:t>
    </dgm:pt>
    <dgm:pt modelId="{07E85C48-7E97-C64E-9DC1-890467955358}" type="sibTrans" cxnId="{E101CF74-951C-3D47-8B8F-6EB9C25C526A}">
      <dgm:prSet/>
      <dgm:spPr/>
      <dgm:t>
        <a:bodyPr/>
        <a:lstStyle/>
        <a:p>
          <a:endParaRPr lang="en-US"/>
        </a:p>
      </dgm:t>
    </dgm:pt>
    <dgm:pt modelId="{01FDDF8B-5246-CF4B-9D60-7EBC2E3E71B9}">
      <dgm:prSet phldrT="[Text]"/>
      <dgm:spPr/>
      <dgm:t>
        <a:bodyPr/>
        <a:lstStyle/>
        <a:p>
          <a:r>
            <a:rPr lang="en-US" dirty="0" smtClean="0"/>
            <a:t>Situational analysis</a:t>
          </a:r>
          <a:endParaRPr lang="en-US" dirty="0"/>
        </a:p>
      </dgm:t>
    </dgm:pt>
    <dgm:pt modelId="{17B302E2-8225-5C4C-883D-C09BDFA5E045}" type="parTrans" cxnId="{89B1F4F3-C76A-604D-80BC-879D634FDB33}">
      <dgm:prSet/>
      <dgm:spPr/>
      <dgm:t>
        <a:bodyPr/>
        <a:lstStyle/>
        <a:p>
          <a:endParaRPr lang="en-US"/>
        </a:p>
      </dgm:t>
    </dgm:pt>
    <dgm:pt modelId="{E847A111-AA9F-304C-AB52-9493150FCF01}" type="sibTrans" cxnId="{89B1F4F3-C76A-604D-80BC-879D634FDB33}">
      <dgm:prSet/>
      <dgm:spPr/>
      <dgm:t>
        <a:bodyPr/>
        <a:lstStyle/>
        <a:p>
          <a:endParaRPr lang="en-US"/>
        </a:p>
      </dgm:t>
    </dgm:pt>
    <dgm:pt modelId="{370E3AF1-5CEE-E144-BAE9-02E00601E9C2}">
      <dgm:prSet phldrT="[Text]"/>
      <dgm:spPr/>
      <dgm:t>
        <a:bodyPr/>
        <a:lstStyle/>
        <a:p>
          <a:r>
            <a:rPr lang="en-US" dirty="0" smtClean="0"/>
            <a:t>Conference</a:t>
          </a:r>
          <a:endParaRPr lang="en-US" dirty="0"/>
        </a:p>
      </dgm:t>
    </dgm:pt>
    <dgm:pt modelId="{42A1E3F4-8FC4-0645-B43A-B0558094E284}" type="parTrans" cxnId="{AF8A46FB-78EA-B143-AAB9-2094764E26AC}">
      <dgm:prSet/>
      <dgm:spPr/>
      <dgm:t>
        <a:bodyPr/>
        <a:lstStyle/>
        <a:p>
          <a:endParaRPr lang="en-US"/>
        </a:p>
      </dgm:t>
    </dgm:pt>
    <dgm:pt modelId="{64864E69-F98A-0643-A3DB-BC4A04297B22}" type="sibTrans" cxnId="{AF8A46FB-78EA-B143-AAB9-2094764E26AC}">
      <dgm:prSet/>
      <dgm:spPr/>
      <dgm:t>
        <a:bodyPr/>
        <a:lstStyle/>
        <a:p>
          <a:endParaRPr lang="en-US"/>
        </a:p>
      </dgm:t>
    </dgm:pt>
    <dgm:pt modelId="{79BA30C7-638B-0547-8756-FAF6129BFCDF}">
      <dgm:prSet/>
      <dgm:spPr>
        <a:solidFill>
          <a:srgbClr val="FF6600"/>
        </a:solidFill>
      </dgm:spPr>
      <dgm:t>
        <a:bodyPr/>
        <a:lstStyle/>
        <a:p>
          <a:r>
            <a:rPr lang="en-US" dirty="0" smtClean="0"/>
            <a:t>Scoping</a:t>
          </a:r>
          <a:endParaRPr lang="en-US" dirty="0"/>
        </a:p>
      </dgm:t>
    </dgm:pt>
    <dgm:pt modelId="{DFC4FE4E-E067-B243-8AD1-CC35B361BA5A}" type="parTrans" cxnId="{8CD8F9CC-3152-654D-8B5C-7541EB52BDDC}">
      <dgm:prSet/>
      <dgm:spPr/>
      <dgm:t>
        <a:bodyPr/>
        <a:lstStyle/>
        <a:p>
          <a:endParaRPr lang="en-US"/>
        </a:p>
      </dgm:t>
    </dgm:pt>
    <dgm:pt modelId="{D7A6A3B0-9676-744C-B08A-9109EC48F33C}" type="sibTrans" cxnId="{8CD8F9CC-3152-654D-8B5C-7541EB52BDDC}">
      <dgm:prSet/>
      <dgm:spPr/>
      <dgm:t>
        <a:bodyPr/>
        <a:lstStyle/>
        <a:p>
          <a:endParaRPr lang="en-US"/>
        </a:p>
      </dgm:t>
    </dgm:pt>
    <dgm:pt modelId="{73939889-CCB2-8E41-81B0-19960CF38F06}" type="pres">
      <dgm:prSet presAssocID="{B7A626C7-DB4A-8341-8EF6-313A6329872A}" presName="cycle" presStyleCnt="0">
        <dgm:presLayoutVars>
          <dgm:chMax val="1"/>
          <dgm:dir/>
          <dgm:animLvl val="ctr"/>
          <dgm:resizeHandles val="exact"/>
        </dgm:presLayoutVars>
      </dgm:prSet>
      <dgm:spPr/>
      <dgm:t>
        <a:bodyPr/>
        <a:lstStyle/>
        <a:p>
          <a:endParaRPr lang="en-US"/>
        </a:p>
      </dgm:t>
    </dgm:pt>
    <dgm:pt modelId="{E2E70824-FA27-BB49-AE02-85961C2C55F5}" type="pres">
      <dgm:prSet presAssocID="{36167D3A-7552-3A4A-923B-A0768D831C82}" presName="centerShape" presStyleLbl="node0" presStyleIdx="0" presStyleCnt="1"/>
      <dgm:spPr/>
      <dgm:t>
        <a:bodyPr/>
        <a:lstStyle/>
        <a:p>
          <a:endParaRPr lang="en-US"/>
        </a:p>
      </dgm:t>
    </dgm:pt>
    <dgm:pt modelId="{C4BABB42-369E-F940-A2B1-91C7F5C8A59C}" type="pres">
      <dgm:prSet presAssocID="{DFC4FE4E-E067-B243-8AD1-CC35B361BA5A}" presName="parTrans" presStyleLbl="bgSibTrans2D1" presStyleIdx="0" presStyleCnt="3"/>
      <dgm:spPr/>
      <dgm:t>
        <a:bodyPr/>
        <a:lstStyle/>
        <a:p>
          <a:endParaRPr lang="en-US"/>
        </a:p>
      </dgm:t>
    </dgm:pt>
    <dgm:pt modelId="{3485D2A5-6BF6-7442-B383-AC7AC210F234}" type="pres">
      <dgm:prSet presAssocID="{79BA30C7-638B-0547-8756-FAF6129BFCDF}" presName="node" presStyleLbl="node1" presStyleIdx="0" presStyleCnt="3">
        <dgm:presLayoutVars>
          <dgm:bulletEnabled val="1"/>
        </dgm:presLayoutVars>
      </dgm:prSet>
      <dgm:spPr/>
      <dgm:t>
        <a:bodyPr/>
        <a:lstStyle/>
        <a:p>
          <a:endParaRPr lang="en-US"/>
        </a:p>
      </dgm:t>
    </dgm:pt>
    <dgm:pt modelId="{A0BD47BF-C215-0448-9909-1F42CB5201BD}" type="pres">
      <dgm:prSet presAssocID="{17B302E2-8225-5C4C-883D-C09BDFA5E045}" presName="parTrans" presStyleLbl="bgSibTrans2D1" presStyleIdx="1" presStyleCnt="3"/>
      <dgm:spPr/>
      <dgm:t>
        <a:bodyPr/>
        <a:lstStyle/>
        <a:p>
          <a:endParaRPr lang="en-US"/>
        </a:p>
      </dgm:t>
    </dgm:pt>
    <dgm:pt modelId="{CAFF2D41-B069-234E-A3D7-056272E0ACCE}" type="pres">
      <dgm:prSet presAssocID="{01FDDF8B-5246-CF4B-9D60-7EBC2E3E71B9}" presName="node" presStyleLbl="node1" presStyleIdx="1" presStyleCnt="3">
        <dgm:presLayoutVars>
          <dgm:bulletEnabled val="1"/>
        </dgm:presLayoutVars>
      </dgm:prSet>
      <dgm:spPr/>
      <dgm:t>
        <a:bodyPr/>
        <a:lstStyle/>
        <a:p>
          <a:endParaRPr lang="en-US"/>
        </a:p>
      </dgm:t>
    </dgm:pt>
    <dgm:pt modelId="{06CAB261-D69E-6B44-A505-5F868CBF49F2}" type="pres">
      <dgm:prSet presAssocID="{42A1E3F4-8FC4-0645-B43A-B0558094E284}" presName="parTrans" presStyleLbl="bgSibTrans2D1" presStyleIdx="2" presStyleCnt="3"/>
      <dgm:spPr/>
      <dgm:t>
        <a:bodyPr/>
        <a:lstStyle/>
        <a:p>
          <a:endParaRPr lang="en-US"/>
        </a:p>
      </dgm:t>
    </dgm:pt>
    <dgm:pt modelId="{D10ADAB8-D877-2E4F-99EE-FA21A68DBCFB}" type="pres">
      <dgm:prSet presAssocID="{370E3AF1-5CEE-E144-BAE9-02E00601E9C2}" presName="node" presStyleLbl="node1" presStyleIdx="2" presStyleCnt="3">
        <dgm:presLayoutVars>
          <dgm:bulletEnabled val="1"/>
        </dgm:presLayoutVars>
      </dgm:prSet>
      <dgm:spPr/>
      <dgm:t>
        <a:bodyPr/>
        <a:lstStyle/>
        <a:p>
          <a:endParaRPr lang="en-US"/>
        </a:p>
      </dgm:t>
    </dgm:pt>
  </dgm:ptLst>
  <dgm:cxnLst>
    <dgm:cxn modelId="{8CD8F9CC-3152-654D-8B5C-7541EB52BDDC}" srcId="{36167D3A-7552-3A4A-923B-A0768D831C82}" destId="{79BA30C7-638B-0547-8756-FAF6129BFCDF}" srcOrd="0" destOrd="0" parTransId="{DFC4FE4E-E067-B243-8AD1-CC35B361BA5A}" sibTransId="{D7A6A3B0-9676-744C-B08A-9109EC48F33C}"/>
    <dgm:cxn modelId="{89B1F4F3-C76A-604D-80BC-879D634FDB33}" srcId="{36167D3A-7552-3A4A-923B-A0768D831C82}" destId="{01FDDF8B-5246-CF4B-9D60-7EBC2E3E71B9}" srcOrd="1" destOrd="0" parTransId="{17B302E2-8225-5C4C-883D-C09BDFA5E045}" sibTransId="{E847A111-AA9F-304C-AB52-9493150FCF01}"/>
    <dgm:cxn modelId="{E101CF74-951C-3D47-8B8F-6EB9C25C526A}" srcId="{B7A626C7-DB4A-8341-8EF6-313A6329872A}" destId="{36167D3A-7552-3A4A-923B-A0768D831C82}" srcOrd="0" destOrd="0" parTransId="{67E3F376-FA1E-0F4B-8538-6A487B42A87B}" sibTransId="{07E85C48-7E97-C64E-9DC1-890467955358}"/>
    <dgm:cxn modelId="{60CA83C1-112B-F24A-AC38-96950CA0C208}" type="presOf" srcId="{36167D3A-7552-3A4A-923B-A0768D831C82}" destId="{E2E70824-FA27-BB49-AE02-85961C2C55F5}" srcOrd="0" destOrd="0" presId="urn:microsoft.com/office/officeart/2005/8/layout/radial4"/>
    <dgm:cxn modelId="{DDCEBE5E-056B-5F44-B4FD-7401CF8659B5}" type="presOf" srcId="{B7A626C7-DB4A-8341-8EF6-313A6329872A}" destId="{73939889-CCB2-8E41-81B0-19960CF38F06}" srcOrd="0" destOrd="0" presId="urn:microsoft.com/office/officeart/2005/8/layout/radial4"/>
    <dgm:cxn modelId="{F188F78F-71C7-B945-9464-4133DB617458}" type="presOf" srcId="{DFC4FE4E-E067-B243-8AD1-CC35B361BA5A}" destId="{C4BABB42-369E-F940-A2B1-91C7F5C8A59C}" srcOrd="0" destOrd="0" presId="urn:microsoft.com/office/officeart/2005/8/layout/radial4"/>
    <dgm:cxn modelId="{4BA3DE22-DAE1-7649-942A-B29821E15764}" type="presOf" srcId="{370E3AF1-5CEE-E144-BAE9-02E00601E9C2}" destId="{D10ADAB8-D877-2E4F-99EE-FA21A68DBCFB}" srcOrd="0" destOrd="0" presId="urn:microsoft.com/office/officeart/2005/8/layout/radial4"/>
    <dgm:cxn modelId="{F0B67B89-1B60-5E44-9B4F-AE4AE66E16E7}" type="presOf" srcId="{01FDDF8B-5246-CF4B-9D60-7EBC2E3E71B9}" destId="{CAFF2D41-B069-234E-A3D7-056272E0ACCE}" srcOrd="0" destOrd="0" presId="urn:microsoft.com/office/officeart/2005/8/layout/radial4"/>
    <dgm:cxn modelId="{2DB87641-526F-0D45-B992-96D89C6B433D}" type="presOf" srcId="{17B302E2-8225-5C4C-883D-C09BDFA5E045}" destId="{A0BD47BF-C215-0448-9909-1F42CB5201BD}" srcOrd="0" destOrd="0" presId="urn:microsoft.com/office/officeart/2005/8/layout/radial4"/>
    <dgm:cxn modelId="{8AFE1D08-6E2C-3446-B566-AFB9163A649E}" type="presOf" srcId="{42A1E3F4-8FC4-0645-B43A-B0558094E284}" destId="{06CAB261-D69E-6B44-A505-5F868CBF49F2}" srcOrd="0" destOrd="0" presId="urn:microsoft.com/office/officeart/2005/8/layout/radial4"/>
    <dgm:cxn modelId="{DD8AEA29-814F-0545-8C22-8C7CC2823690}" type="presOf" srcId="{79BA30C7-638B-0547-8756-FAF6129BFCDF}" destId="{3485D2A5-6BF6-7442-B383-AC7AC210F234}" srcOrd="0" destOrd="0" presId="urn:microsoft.com/office/officeart/2005/8/layout/radial4"/>
    <dgm:cxn modelId="{AF8A46FB-78EA-B143-AAB9-2094764E26AC}" srcId="{36167D3A-7552-3A4A-923B-A0768D831C82}" destId="{370E3AF1-5CEE-E144-BAE9-02E00601E9C2}" srcOrd="2" destOrd="0" parTransId="{42A1E3F4-8FC4-0645-B43A-B0558094E284}" sibTransId="{64864E69-F98A-0643-A3DB-BC4A04297B22}"/>
    <dgm:cxn modelId="{BA38D942-43C4-034E-9F4E-18FD5888F590}" type="presParOf" srcId="{73939889-CCB2-8E41-81B0-19960CF38F06}" destId="{E2E70824-FA27-BB49-AE02-85961C2C55F5}" srcOrd="0" destOrd="0" presId="urn:microsoft.com/office/officeart/2005/8/layout/radial4"/>
    <dgm:cxn modelId="{8E754102-4030-2F42-B743-78CF92BB9E6E}" type="presParOf" srcId="{73939889-CCB2-8E41-81B0-19960CF38F06}" destId="{C4BABB42-369E-F940-A2B1-91C7F5C8A59C}" srcOrd="1" destOrd="0" presId="urn:microsoft.com/office/officeart/2005/8/layout/radial4"/>
    <dgm:cxn modelId="{7B7033D1-5CD4-154D-85A8-46C035CC5640}" type="presParOf" srcId="{73939889-CCB2-8E41-81B0-19960CF38F06}" destId="{3485D2A5-6BF6-7442-B383-AC7AC210F234}" srcOrd="2" destOrd="0" presId="urn:microsoft.com/office/officeart/2005/8/layout/radial4"/>
    <dgm:cxn modelId="{C015E667-2A1B-9141-A851-7DEAE19F15C1}" type="presParOf" srcId="{73939889-CCB2-8E41-81B0-19960CF38F06}" destId="{A0BD47BF-C215-0448-9909-1F42CB5201BD}" srcOrd="3" destOrd="0" presId="urn:microsoft.com/office/officeart/2005/8/layout/radial4"/>
    <dgm:cxn modelId="{13298162-26F7-0741-B085-709D1ECE7BE5}" type="presParOf" srcId="{73939889-CCB2-8E41-81B0-19960CF38F06}" destId="{CAFF2D41-B069-234E-A3D7-056272E0ACCE}" srcOrd="4" destOrd="0" presId="urn:microsoft.com/office/officeart/2005/8/layout/radial4"/>
    <dgm:cxn modelId="{77D5B7C5-4F29-084A-9AD9-D8AE50CFF33F}" type="presParOf" srcId="{73939889-CCB2-8E41-81B0-19960CF38F06}" destId="{06CAB261-D69E-6B44-A505-5F868CBF49F2}" srcOrd="5" destOrd="0" presId="urn:microsoft.com/office/officeart/2005/8/layout/radial4"/>
    <dgm:cxn modelId="{1C608364-C21B-334D-8FBE-229366F851F7}" type="presParOf" srcId="{73939889-CCB2-8E41-81B0-19960CF38F06}" destId="{D10ADAB8-D877-2E4F-99EE-FA21A68DBCFB}"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A626C7-DB4A-8341-8EF6-313A6329872A}"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36167D3A-7552-3A4A-923B-A0768D831C82}">
      <dgm:prSet phldrT="[Text]"/>
      <dgm:spPr/>
      <dgm:t>
        <a:bodyPr/>
        <a:lstStyle/>
        <a:p>
          <a:r>
            <a:rPr lang="en-US" dirty="0" smtClean="0"/>
            <a:t>Guidelines</a:t>
          </a:r>
        </a:p>
      </dgm:t>
    </dgm:pt>
    <dgm:pt modelId="{67E3F376-FA1E-0F4B-8538-6A487B42A87B}" type="parTrans" cxnId="{E101CF74-951C-3D47-8B8F-6EB9C25C526A}">
      <dgm:prSet/>
      <dgm:spPr/>
      <dgm:t>
        <a:bodyPr/>
        <a:lstStyle/>
        <a:p>
          <a:endParaRPr lang="en-US"/>
        </a:p>
      </dgm:t>
    </dgm:pt>
    <dgm:pt modelId="{07E85C48-7E97-C64E-9DC1-890467955358}" type="sibTrans" cxnId="{E101CF74-951C-3D47-8B8F-6EB9C25C526A}">
      <dgm:prSet/>
      <dgm:spPr/>
      <dgm:t>
        <a:bodyPr/>
        <a:lstStyle/>
        <a:p>
          <a:endParaRPr lang="en-US"/>
        </a:p>
      </dgm:t>
    </dgm:pt>
    <dgm:pt modelId="{01FDDF8B-5246-CF4B-9D60-7EBC2E3E71B9}">
      <dgm:prSet phldrT="[Text]"/>
      <dgm:spPr/>
      <dgm:t>
        <a:bodyPr/>
        <a:lstStyle/>
        <a:p>
          <a:r>
            <a:rPr lang="en-US" dirty="0" smtClean="0"/>
            <a:t>Situational analysis</a:t>
          </a:r>
          <a:endParaRPr lang="en-US" dirty="0"/>
        </a:p>
      </dgm:t>
    </dgm:pt>
    <dgm:pt modelId="{17B302E2-8225-5C4C-883D-C09BDFA5E045}" type="parTrans" cxnId="{89B1F4F3-C76A-604D-80BC-879D634FDB33}">
      <dgm:prSet/>
      <dgm:spPr/>
      <dgm:t>
        <a:bodyPr/>
        <a:lstStyle/>
        <a:p>
          <a:endParaRPr lang="en-US"/>
        </a:p>
      </dgm:t>
    </dgm:pt>
    <dgm:pt modelId="{E847A111-AA9F-304C-AB52-9493150FCF01}" type="sibTrans" cxnId="{89B1F4F3-C76A-604D-80BC-879D634FDB33}">
      <dgm:prSet/>
      <dgm:spPr/>
      <dgm:t>
        <a:bodyPr/>
        <a:lstStyle/>
        <a:p>
          <a:endParaRPr lang="en-US"/>
        </a:p>
      </dgm:t>
    </dgm:pt>
    <dgm:pt modelId="{370E3AF1-5CEE-E144-BAE9-02E00601E9C2}">
      <dgm:prSet phldrT="[Text]"/>
      <dgm:spPr>
        <a:solidFill>
          <a:srgbClr val="FF6600"/>
        </a:solidFill>
      </dgm:spPr>
      <dgm:t>
        <a:bodyPr/>
        <a:lstStyle/>
        <a:p>
          <a:r>
            <a:rPr lang="en-US" dirty="0" smtClean="0"/>
            <a:t>Conference</a:t>
          </a:r>
        </a:p>
      </dgm:t>
    </dgm:pt>
    <dgm:pt modelId="{42A1E3F4-8FC4-0645-B43A-B0558094E284}" type="parTrans" cxnId="{AF8A46FB-78EA-B143-AAB9-2094764E26AC}">
      <dgm:prSet/>
      <dgm:spPr/>
      <dgm:t>
        <a:bodyPr/>
        <a:lstStyle/>
        <a:p>
          <a:endParaRPr lang="en-US"/>
        </a:p>
      </dgm:t>
    </dgm:pt>
    <dgm:pt modelId="{64864E69-F98A-0643-A3DB-BC4A04297B22}" type="sibTrans" cxnId="{AF8A46FB-78EA-B143-AAB9-2094764E26AC}">
      <dgm:prSet/>
      <dgm:spPr/>
      <dgm:t>
        <a:bodyPr/>
        <a:lstStyle/>
        <a:p>
          <a:endParaRPr lang="en-US"/>
        </a:p>
      </dgm:t>
    </dgm:pt>
    <dgm:pt modelId="{79BA30C7-638B-0547-8756-FAF6129BFCDF}">
      <dgm:prSet/>
      <dgm:spPr>
        <a:solidFill>
          <a:schemeClr val="accent1"/>
        </a:solidFill>
      </dgm:spPr>
      <dgm:t>
        <a:bodyPr/>
        <a:lstStyle/>
        <a:p>
          <a:r>
            <a:rPr lang="en-US" dirty="0" smtClean="0"/>
            <a:t>Scoping</a:t>
          </a:r>
          <a:endParaRPr lang="en-US" dirty="0"/>
        </a:p>
      </dgm:t>
    </dgm:pt>
    <dgm:pt modelId="{DFC4FE4E-E067-B243-8AD1-CC35B361BA5A}" type="parTrans" cxnId="{8CD8F9CC-3152-654D-8B5C-7541EB52BDDC}">
      <dgm:prSet/>
      <dgm:spPr/>
      <dgm:t>
        <a:bodyPr/>
        <a:lstStyle/>
        <a:p>
          <a:endParaRPr lang="en-US"/>
        </a:p>
      </dgm:t>
    </dgm:pt>
    <dgm:pt modelId="{D7A6A3B0-9676-744C-B08A-9109EC48F33C}" type="sibTrans" cxnId="{8CD8F9CC-3152-654D-8B5C-7541EB52BDDC}">
      <dgm:prSet/>
      <dgm:spPr/>
      <dgm:t>
        <a:bodyPr/>
        <a:lstStyle/>
        <a:p>
          <a:endParaRPr lang="en-US"/>
        </a:p>
      </dgm:t>
    </dgm:pt>
    <dgm:pt modelId="{73939889-CCB2-8E41-81B0-19960CF38F06}" type="pres">
      <dgm:prSet presAssocID="{B7A626C7-DB4A-8341-8EF6-313A6329872A}" presName="cycle" presStyleCnt="0">
        <dgm:presLayoutVars>
          <dgm:chMax val="1"/>
          <dgm:dir/>
          <dgm:animLvl val="ctr"/>
          <dgm:resizeHandles val="exact"/>
        </dgm:presLayoutVars>
      </dgm:prSet>
      <dgm:spPr/>
      <dgm:t>
        <a:bodyPr/>
        <a:lstStyle/>
        <a:p>
          <a:endParaRPr lang="en-US"/>
        </a:p>
      </dgm:t>
    </dgm:pt>
    <dgm:pt modelId="{E2E70824-FA27-BB49-AE02-85961C2C55F5}" type="pres">
      <dgm:prSet presAssocID="{36167D3A-7552-3A4A-923B-A0768D831C82}" presName="centerShape" presStyleLbl="node0" presStyleIdx="0" presStyleCnt="1"/>
      <dgm:spPr/>
      <dgm:t>
        <a:bodyPr/>
        <a:lstStyle/>
        <a:p>
          <a:endParaRPr lang="en-US"/>
        </a:p>
      </dgm:t>
    </dgm:pt>
    <dgm:pt modelId="{C4BABB42-369E-F940-A2B1-91C7F5C8A59C}" type="pres">
      <dgm:prSet presAssocID="{DFC4FE4E-E067-B243-8AD1-CC35B361BA5A}" presName="parTrans" presStyleLbl="bgSibTrans2D1" presStyleIdx="0" presStyleCnt="3"/>
      <dgm:spPr/>
      <dgm:t>
        <a:bodyPr/>
        <a:lstStyle/>
        <a:p>
          <a:endParaRPr lang="en-US"/>
        </a:p>
      </dgm:t>
    </dgm:pt>
    <dgm:pt modelId="{3485D2A5-6BF6-7442-B383-AC7AC210F234}" type="pres">
      <dgm:prSet presAssocID="{79BA30C7-638B-0547-8756-FAF6129BFCDF}" presName="node" presStyleLbl="node1" presStyleIdx="0" presStyleCnt="3">
        <dgm:presLayoutVars>
          <dgm:bulletEnabled val="1"/>
        </dgm:presLayoutVars>
      </dgm:prSet>
      <dgm:spPr/>
      <dgm:t>
        <a:bodyPr/>
        <a:lstStyle/>
        <a:p>
          <a:endParaRPr lang="en-US"/>
        </a:p>
      </dgm:t>
    </dgm:pt>
    <dgm:pt modelId="{A0BD47BF-C215-0448-9909-1F42CB5201BD}" type="pres">
      <dgm:prSet presAssocID="{17B302E2-8225-5C4C-883D-C09BDFA5E045}" presName="parTrans" presStyleLbl="bgSibTrans2D1" presStyleIdx="1" presStyleCnt="3"/>
      <dgm:spPr/>
      <dgm:t>
        <a:bodyPr/>
        <a:lstStyle/>
        <a:p>
          <a:endParaRPr lang="en-US"/>
        </a:p>
      </dgm:t>
    </dgm:pt>
    <dgm:pt modelId="{CAFF2D41-B069-234E-A3D7-056272E0ACCE}" type="pres">
      <dgm:prSet presAssocID="{01FDDF8B-5246-CF4B-9D60-7EBC2E3E71B9}" presName="node" presStyleLbl="node1" presStyleIdx="1" presStyleCnt="3">
        <dgm:presLayoutVars>
          <dgm:bulletEnabled val="1"/>
        </dgm:presLayoutVars>
      </dgm:prSet>
      <dgm:spPr/>
      <dgm:t>
        <a:bodyPr/>
        <a:lstStyle/>
        <a:p>
          <a:endParaRPr lang="en-US"/>
        </a:p>
      </dgm:t>
    </dgm:pt>
    <dgm:pt modelId="{06CAB261-D69E-6B44-A505-5F868CBF49F2}" type="pres">
      <dgm:prSet presAssocID="{42A1E3F4-8FC4-0645-B43A-B0558094E284}" presName="parTrans" presStyleLbl="bgSibTrans2D1" presStyleIdx="2" presStyleCnt="3"/>
      <dgm:spPr/>
      <dgm:t>
        <a:bodyPr/>
        <a:lstStyle/>
        <a:p>
          <a:endParaRPr lang="en-US"/>
        </a:p>
      </dgm:t>
    </dgm:pt>
    <dgm:pt modelId="{D10ADAB8-D877-2E4F-99EE-FA21A68DBCFB}" type="pres">
      <dgm:prSet presAssocID="{370E3AF1-5CEE-E144-BAE9-02E00601E9C2}" presName="node" presStyleLbl="node1" presStyleIdx="2" presStyleCnt="3">
        <dgm:presLayoutVars>
          <dgm:bulletEnabled val="1"/>
        </dgm:presLayoutVars>
      </dgm:prSet>
      <dgm:spPr/>
      <dgm:t>
        <a:bodyPr/>
        <a:lstStyle/>
        <a:p>
          <a:endParaRPr lang="en-US"/>
        </a:p>
      </dgm:t>
    </dgm:pt>
  </dgm:ptLst>
  <dgm:cxnLst>
    <dgm:cxn modelId="{FCAC6092-3868-FF4F-80F7-AC92EF048759}" type="presOf" srcId="{B7A626C7-DB4A-8341-8EF6-313A6329872A}" destId="{73939889-CCB2-8E41-81B0-19960CF38F06}" srcOrd="0" destOrd="0" presId="urn:microsoft.com/office/officeart/2005/8/layout/radial4"/>
    <dgm:cxn modelId="{910C9DE1-A95C-0442-B6C6-5CD0EFF6D583}" type="presOf" srcId="{79BA30C7-638B-0547-8756-FAF6129BFCDF}" destId="{3485D2A5-6BF6-7442-B383-AC7AC210F234}" srcOrd="0" destOrd="0" presId="urn:microsoft.com/office/officeart/2005/8/layout/radial4"/>
    <dgm:cxn modelId="{E8921CAB-2059-F349-BC92-96BD399400F8}" type="presOf" srcId="{42A1E3F4-8FC4-0645-B43A-B0558094E284}" destId="{06CAB261-D69E-6B44-A505-5F868CBF49F2}" srcOrd="0" destOrd="0" presId="urn:microsoft.com/office/officeart/2005/8/layout/radial4"/>
    <dgm:cxn modelId="{E3B002AE-6FBE-5543-A888-2443B9BEC8AE}" type="presOf" srcId="{36167D3A-7552-3A4A-923B-A0768D831C82}" destId="{E2E70824-FA27-BB49-AE02-85961C2C55F5}" srcOrd="0" destOrd="0" presId="urn:microsoft.com/office/officeart/2005/8/layout/radial4"/>
    <dgm:cxn modelId="{C3DCFECC-CBD6-D24F-BA88-1A00808FB9B4}" type="presOf" srcId="{370E3AF1-5CEE-E144-BAE9-02E00601E9C2}" destId="{D10ADAB8-D877-2E4F-99EE-FA21A68DBCFB}" srcOrd="0" destOrd="0" presId="urn:microsoft.com/office/officeart/2005/8/layout/radial4"/>
    <dgm:cxn modelId="{9851B4E5-8AF7-AD42-8731-6086B4BC925A}" type="presOf" srcId="{17B302E2-8225-5C4C-883D-C09BDFA5E045}" destId="{A0BD47BF-C215-0448-9909-1F42CB5201BD}" srcOrd="0" destOrd="0" presId="urn:microsoft.com/office/officeart/2005/8/layout/radial4"/>
    <dgm:cxn modelId="{8CD8F9CC-3152-654D-8B5C-7541EB52BDDC}" srcId="{36167D3A-7552-3A4A-923B-A0768D831C82}" destId="{79BA30C7-638B-0547-8756-FAF6129BFCDF}" srcOrd="0" destOrd="0" parTransId="{DFC4FE4E-E067-B243-8AD1-CC35B361BA5A}" sibTransId="{D7A6A3B0-9676-744C-B08A-9109EC48F33C}"/>
    <dgm:cxn modelId="{89B1F4F3-C76A-604D-80BC-879D634FDB33}" srcId="{36167D3A-7552-3A4A-923B-A0768D831C82}" destId="{01FDDF8B-5246-CF4B-9D60-7EBC2E3E71B9}" srcOrd="1" destOrd="0" parTransId="{17B302E2-8225-5C4C-883D-C09BDFA5E045}" sibTransId="{E847A111-AA9F-304C-AB52-9493150FCF01}"/>
    <dgm:cxn modelId="{E101CF74-951C-3D47-8B8F-6EB9C25C526A}" srcId="{B7A626C7-DB4A-8341-8EF6-313A6329872A}" destId="{36167D3A-7552-3A4A-923B-A0768D831C82}" srcOrd="0" destOrd="0" parTransId="{67E3F376-FA1E-0F4B-8538-6A487B42A87B}" sibTransId="{07E85C48-7E97-C64E-9DC1-890467955358}"/>
    <dgm:cxn modelId="{A4F7476A-EFA1-C44C-BF71-E769C46296AB}" type="presOf" srcId="{01FDDF8B-5246-CF4B-9D60-7EBC2E3E71B9}" destId="{CAFF2D41-B069-234E-A3D7-056272E0ACCE}" srcOrd="0" destOrd="0" presId="urn:microsoft.com/office/officeart/2005/8/layout/radial4"/>
    <dgm:cxn modelId="{FF38646D-6718-BD4A-9EE8-D07898282DA5}" type="presOf" srcId="{DFC4FE4E-E067-B243-8AD1-CC35B361BA5A}" destId="{C4BABB42-369E-F940-A2B1-91C7F5C8A59C}" srcOrd="0" destOrd="0" presId="urn:microsoft.com/office/officeart/2005/8/layout/radial4"/>
    <dgm:cxn modelId="{AF8A46FB-78EA-B143-AAB9-2094764E26AC}" srcId="{36167D3A-7552-3A4A-923B-A0768D831C82}" destId="{370E3AF1-5CEE-E144-BAE9-02E00601E9C2}" srcOrd="2" destOrd="0" parTransId="{42A1E3F4-8FC4-0645-B43A-B0558094E284}" sibTransId="{64864E69-F98A-0643-A3DB-BC4A04297B22}"/>
    <dgm:cxn modelId="{688925D4-CC5B-2D4A-BC6D-4F7581FE9D00}" type="presParOf" srcId="{73939889-CCB2-8E41-81B0-19960CF38F06}" destId="{E2E70824-FA27-BB49-AE02-85961C2C55F5}" srcOrd="0" destOrd="0" presId="urn:microsoft.com/office/officeart/2005/8/layout/radial4"/>
    <dgm:cxn modelId="{C904179A-87F3-A543-90E0-9E5BD7391434}" type="presParOf" srcId="{73939889-CCB2-8E41-81B0-19960CF38F06}" destId="{C4BABB42-369E-F940-A2B1-91C7F5C8A59C}" srcOrd="1" destOrd="0" presId="urn:microsoft.com/office/officeart/2005/8/layout/radial4"/>
    <dgm:cxn modelId="{5D8CAD94-7D44-844A-8977-5722D2E9D50A}" type="presParOf" srcId="{73939889-CCB2-8E41-81B0-19960CF38F06}" destId="{3485D2A5-6BF6-7442-B383-AC7AC210F234}" srcOrd="2" destOrd="0" presId="urn:microsoft.com/office/officeart/2005/8/layout/radial4"/>
    <dgm:cxn modelId="{8F54EC8C-652D-694A-BF33-09D91B1F4BE4}" type="presParOf" srcId="{73939889-CCB2-8E41-81B0-19960CF38F06}" destId="{A0BD47BF-C215-0448-9909-1F42CB5201BD}" srcOrd="3" destOrd="0" presId="urn:microsoft.com/office/officeart/2005/8/layout/radial4"/>
    <dgm:cxn modelId="{5AFEE0EE-4214-9E41-9637-5DE3DF81B8CF}" type="presParOf" srcId="{73939889-CCB2-8E41-81B0-19960CF38F06}" destId="{CAFF2D41-B069-234E-A3D7-056272E0ACCE}" srcOrd="4" destOrd="0" presId="urn:microsoft.com/office/officeart/2005/8/layout/radial4"/>
    <dgm:cxn modelId="{B51F937B-E743-D442-B5BC-702661D96A86}" type="presParOf" srcId="{73939889-CCB2-8E41-81B0-19960CF38F06}" destId="{06CAB261-D69E-6B44-A505-5F868CBF49F2}" srcOrd="5" destOrd="0" presId="urn:microsoft.com/office/officeart/2005/8/layout/radial4"/>
    <dgm:cxn modelId="{3D157218-ED22-104A-B19B-E65BDE9D06C2}" type="presParOf" srcId="{73939889-CCB2-8E41-81B0-19960CF38F06}" destId="{D10ADAB8-D877-2E4F-99EE-FA21A68DBCFB}" srcOrd="6"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70824-FA27-BB49-AE02-85961C2C55F5}">
      <dsp:nvSpPr>
        <dsp:cNvPr id="0" name=""/>
        <dsp:cNvSpPr/>
      </dsp:nvSpPr>
      <dsp:spPr>
        <a:xfrm>
          <a:off x="2335133" y="2467404"/>
          <a:ext cx="1933733" cy="1933733"/>
        </a:xfrm>
        <a:prstGeom prst="ellipse">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Guidelines</a:t>
          </a:r>
          <a:endParaRPr lang="en-US" sz="2200" kern="1200" dirty="0"/>
        </a:p>
      </dsp:txBody>
      <dsp:txXfrm>
        <a:off x="2618322" y="2750593"/>
        <a:ext cx="1367355" cy="1367355"/>
      </dsp:txXfrm>
    </dsp:sp>
    <dsp:sp modelId="{C4BABB42-369E-F940-A2B1-91C7F5C8A59C}">
      <dsp:nvSpPr>
        <dsp:cNvPr id="0" name=""/>
        <dsp:cNvSpPr/>
      </dsp:nvSpPr>
      <dsp:spPr>
        <a:xfrm rot="12900000">
          <a:off x="944070" y="2080390"/>
          <a:ext cx="1635848" cy="551114"/>
        </a:xfrm>
        <a:prstGeom prst="lef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48000"/>
                <a:satMod val="180000"/>
                <a:lumMod val="94000"/>
              </a:schemeClr>
            </a:gs>
            <a:gs pos="100000">
              <a:schemeClr val="accent1">
                <a:tint val="60000"/>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sp>
    <dsp:sp modelId="{3485D2A5-6BF6-7442-B383-AC7AC210F234}">
      <dsp:nvSpPr>
        <dsp:cNvPr id="0" name=""/>
        <dsp:cNvSpPr/>
      </dsp:nvSpPr>
      <dsp:spPr>
        <a:xfrm>
          <a:off x="173467" y="1151987"/>
          <a:ext cx="1837047" cy="1469637"/>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kern="1200" dirty="0" smtClean="0"/>
            <a:t>Scoping</a:t>
          </a:r>
          <a:endParaRPr lang="en-US" sz="2500" kern="1200" dirty="0"/>
        </a:p>
      </dsp:txBody>
      <dsp:txXfrm>
        <a:off x="216511" y="1195031"/>
        <a:ext cx="1750959" cy="1383549"/>
      </dsp:txXfrm>
    </dsp:sp>
    <dsp:sp modelId="{A0BD47BF-C215-0448-9909-1F42CB5201BD}">
      <dsp:nvSpPr>
        <dsp:cNvPr id="0" name=""/>
        <dsp:cNvSpPr/>
      </dsp:nvSpPr>
      <dsp:spPr>
        <a:xfrm rot="16200000">
          <a:off x="2484075" y="1278714"/>
          <a:ext cx="1635848" cy="551114"/>
        </a:xfrm>
        <a:prstGeom prst="lef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48000"/>
                <a:satMod val="180000"/>
                <a:lumMod val="94000"/>
              </a:schemeClr>
            </a:gs>
            <a:gs pos="100000">
              <a:schemeClr val="accent1">
                <a:tint val="60000"/>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sp>
    <dsp:sp modelId="{CAFF2D41-B069-234E-A3D7-056272E0ACCE}">
      <dsp:nvSpPr>
        <dsp:cNvPr id="0" name=""/>
        <dsp:cNvSpPr/>
      </dsp:nvSpPr>
      <dsp:spPr>
        <a:xfrm>
          <a:off x="2383476" y="1529"/>
          <a:ext cx="1837047" cy="1469637"/>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kern="1200" dirty="0" smtClean="0"/>
            <a:t>Situational analysis</a:t>
          </a:r>
          <a:endParaRPr lang="en-US" sz="2500" kern="1200" dirty="0"/>
        </a:p>
      </dsp:txBody>
      <dsp:txXfrm>
        <a:off x="2426520" y="44573"/>
        <a:ext cx="1750959" cy="1383549"/>
      </dsp:txXfrm>
    </dsp:sp>
    <dsp:sp modelId="{06CAB261-D69E-6B44-A505-5F868CBF49F2}">
      <dsp:nvSpPr>
        <dsp:cNvPr id="0" name=""/>
        <dsp:cNvSpPr/>
      </dsp:nvSpPr>
      <dsp:spPr>
        <a:xfrm rot="19500000">
          <a:off x="4024080" y="2080390"/>
          <a:ext cx="1635848" cy="551114"/>
        </a:xfrm>
        <a:prstGeom prst="lef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48000"/>
                <a:satMod val="180000"/>
                <a:lumMod val="94000"/>
              </a:schemeClr>
            </a:gs>
            <a:gs pos="100000">
              <a:schemeClr val="accent1">
                <a:tint val="60000"/>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sp>
    <dsp:sp modelId="{D10ADAB8-D877-2E4F-99EE-FA21A68DBCFB}">
      <dsp:nvSpPr>
        <dsp:cNvPr id="0" name=""/>
        <dsp:cNvSpPr/>
      </dsp:nvSpPr>
      <dsp:spPr>
        <a:xfrm>
          <a:off x="4593485" y="1151987"/>
          <a:ext cx="1837047" cy="1469637"/>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kern="1200" dirty="0" smtClean="0"/>
            <a:t>Conference</a:t>
          </a:r>
          <a:endParaRPr lang="en-US" sz="2500" kern="1200" dirty="0"/>
        </a:p>
      </dsp:txBody>
      <dsp:txXfrm>
        <a:off x="4636529" y="1195031"/>
        <a:ext cx="1750959" cy="13835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70824-FA27-BB49-AE02-85961C2C55F5}">
      <dsp:nvSpPr>
        <dsp:cNvPr id="0" name=""/>
        <dsp:cNvSpPr/>
      </dsp:nvSpPr>
      <dsp:spPr>
        <a:xfrm>
          <a:off x="2335133" y="2467404"/>
          <a:ext cx="1933733" cy="1933733"/>
        </a:xfrm>
        <a:prstGeom prst="ellipse">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Guidelines</a:t>
          </a:r>
          <a:endParaRPr lang="en-US" sz="2200" kern="1200" dirty="0"/>
        </a:p>
      </dsp:txBody>
      <dsp:txXfrm>
        <a:off x="2618322" y="2750593"/>
        <a:ext cx="1367355" cy="1367355"/>
      </dsp:txXfrm>
    </dsp:sp>
    <dsp:sp modelId="{C4BABB42-369E-F940-A2B1-91C7F5C8A59C}">
      <dsp:nvSpPr>
        <dsp:cNvPr id="0" name=""/>
        <dsp:cNvSpPr/>
      </dsp:nvSpPr>
      <dsp:spPr>
        <a:xfrm rot="12900000">
          <a:off x="944070" y="2080390"/>
          <a:ext cx="1635848" cy="551114"/>
        </a:xfrm>
        <a:prstGeom prst="lef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48000"/>
                <a:satMod val="180000"/>
                <a:lumMod val="94000"/>
              </a:schemeClr>
            </a:gs>
            <a:gs pos="100000">
              <a:schemeClr val="accent1">
                <a:tint val="60000"/>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sp>
    <dsp:sp modelId="{3485D2A5-6BF6-7442-B383-AC7AC210F234}">
      <dsp:nvSpPr>
        <dsp:cNvPr id="0" name=""/>
        <dsp:cNvSpPr/>
      </dsp:nvSpPr>
      <dsp:spPr>
        <a:xfrm>
          <a:off x="173467" y="1151987"/>
          <a:ext cx="1837047" cy="1469637"/>
        </a:xfrm>
        <a:prstGeom prst="roundRect">
          <a:avLst>
            <a:gd name="adj" fmla="val 10000"/>
          </a:avLst>
        </a:prstGeom>
        <a:solidFill>
          <a:srgbClr val="FF6600"/>
        </a:soli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kern="1200" dirty="0" smtClean="0"/>
            <a:t>Scoping</a:t>
          </a:r>
          <a:endParaRPr lang="en-US" sz="2500" kern="1200" dirty="0"/>
        </a:p>
      </dsp:txBody>
      <dsp:txXfrm>
        <a:off x="216511" y="1195031"/>
        <a:ext cx="1750959" cy="1383549"/>
      </dsp:txXfrm>
    </dsp:sp>
    <dsp:sp modelId="{A0BD47BF-C215-0448-9909-1F42CB5201BD}">
      <dsp:nvSpPr>
        <dsp:cNvPr id="0" name=""/>
        <dsp:cNvSpPr/>
      </dsp:nvSpPr>
      <dsp:spPr>
        <a:xfrm rot="16200000">
          <a:off x="2484075" y="1278714"/>
          <a:ext cx="1635848" cy="551114"/>
        </a:xfrm>
        <a:prstGeom prst="lef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48000"/>
                <a:satMod val="180000"/>
                <a:lumMod val="94000"/>
              </a:schemeClr>
            </a:gs>
            <a:gs pos="100000">
              <a:schemeClr val="accent1">
                <a:tint val="60000"/>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sp>
    <dsp:sp modelId="{CAFF2D41-B069-234E-A3D7-056272E0ACCE}">
      <dsp:nvSpPr>
        <dsp:cNvPr id="0" name=""/>
        <dsp:cNvSpPr/>
      </dsp:nvSpPr>
      <dsp:spPr>
        <a:xfrm>
          <a:off x="2383476" y="1529"/>
          <a:ext cx="1837047" cy="1469637"/>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kern="1200" dirty="0" smtClean="0"/>
            <a:t>Situational analysis</a:t>
          </a:r>
          <a:endParaRPr lang="en-US" sz="2500" kern="1200" dirty="0"/>
        </a:p>
      </dsp:txBody>
      <dsp:txXfrm>
        <a:off x="2426520" y="44573"/>
        <a:ext cx="1750959" cy="1383549"/>
      </dsp:txXfrm>
    </dsp:sp>
    <dsp:sp modelId="{06CAB261-D69E-6B44-A505-5F868CBF49F2}">
      <dsp:nvSpPr>
        <dsp:cNvPr id="0" name=""/>
        <dsp:cNvSpPr/>
      </dsp:nvSpPr>
      <dsp:spPr>
        <a:xfrm rot="19500000">
          <a:off x="4024080" y="2080390"/>
          <a:ext cx="1635848" cy="551114"/>
        </a:xfrm>
        <a:prstGeom prst="lef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48000"/>
                <a:satMod val="180000"/>
                <a:lumMod val="94000"/>
              </a:schemeClr>
            </a:gs>
            <a:gs pos="100000">
              <a:schemeClr val="accent1">
                <a:tint val="60000"/>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sp>
    <dsp:sp modelId="{D10ADAB8-D877-2E4F-99EE-FA21A68DBCFB}">
      <dsp:nvSpPr>
        <dsp:cNvPr id="0" name=""/>
        <dsp:cNvSpPr/>
      </dsp:nvSpPr>
      <dsp:spPr>
        <a:xfrm>
          <a:off x="4593485" y="1151987"/>
          <a:ext cx="1837047" cy="1469637"/>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kern="1200" dirty="0" smtClean="0"/>
            <a:t>Conference</a:t>
          </a:r>
          <a:endParaRPr lang="en-US" sz="2500" kern="1200" dirty="0"/>
        </a:p>
      </dsp:txBody>
      <dsp:txXfrm>
        <a:off x="4636529" y="1195031"/>
        <a:ext cx="1750959" cy="13835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70824-FA27-BB49-AE02-85961C2C55F5}">
      <dsp:nvSpPr>
        <dsp:cNvPr id="0" name=""/>
        <dsp:cNvSpPr/>
      </dsp:nvSpPr>
      <dsp:spPr>
        <a:xfrm>
          <a:off x="2335133" y="2467404"/>
          <a:ext cx="1933733" cy="1933733"/>
        </a:xfrm>
        <a:prstGeom prst="ellipse">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Guidelines</a:t>
          </a:r>
        </a:p>
      </dsp:txBody>
      <dsp:txXfrm>
        <a:off x="2618322" y="2750593"/>
        <a:ext cx="1367355" cy="1367355"/>
      </dsp:txXfrm>
    </dsp:sp>
    <dsp:sp modelId="{C4BABB42-369E-F940-A2B1-91C7F5C8A59C}">
      <dsp:nvSpPr>
        <dsp:cNvPr id="0" name=""/>
        <dsp:cNvSpPr/>
      </dsp:nvSpPr>
      <dsp:spPr>
        <a:xfrm rot="12900000">
          <a:off x="944070" y="2080390"/>
          <a:ext cx="1635848" cy="551114"/>
        </a:xfrm>
        <a:prstGeom prst="lef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48000"/>
                <a:satMod val="180000"/>
                <a:lumMod val="94000"/>
              </a:schemeClr>
            </a:gs>
            <a:gs pos="100000">
              <a:schemeClr val="accent1">
                <a:tint val="60000"/>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sp>
    <dsp:sp modelId="{3485D2A5-6BF6-7442-B383-AC7AC210F234}">
      <dsp:nvSpPr>
        <dsp:cNvPr id="0" name=""/>
        <dsp:cNvSpPr/>
      </dsp:nvSpPr>
      <dsp:spPr>
        <a:xfrm>
          <a:off x="173467" y="1151987"/>
          <a:ext cx="1837047" cy="1469637"/>
        </a:xfrm>
        <a:prstGeom prst="roundRect">
          <a:avLst>
            <a:gd name="adj" fmla="val 10000"/>
          </a:avLst>
        </a:prstGeom>
        <a:solidFill>
          <a:schemeClr val="accent1"/>
        </a:soli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kern="1200" dirty="0" smtClean="0"/>
            <a:t>Scoping</a:t>
          </a:r>
          <a:endParaRPr lang="en-US" sz="2500" kern="1200" dirty="0"/>
        </a:p>
      </dsp:txBody>
      <dsp:txXfrm>
        <a:off x="216511" y="1195031"/>
        <a:ext cx="1750959" cy="1383549"/>
      </dsp:txXfrm>
    </dsp:sp>
    <dsp:sp modelId="{A0BD47BF-C215-0448-9909-1F42CB5201BD}">
      <dsp:nvSpPr>
        <dsp:cNvPr id="0" name=""/>
        <dsp:cNvSpPr/>
      </dsp:nvSpPr>
      <dsp:spPr>
        <a:xfrm rot="16200000">
          <a:off x="2484075" y="1278714"/>
          <a:ext cx="1635848" cy="551114"/>
        </a:xfrm>
        <a:prstGeom prst="lef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48000"/>
                <a:satMod val="180000"/>
                <a:lumMod val="94000"/>
              </a:schemeClr>
            </a:gs>
            <a:gs pos="100000">
              <a:schemeClr val="accent1">
                <a:tint val="60000"/>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sp>
    <dsp:sp modelId="{CAFF2D41-B069-234E-A3D7-056272E0ACCE}">
      <dsp:nvSpPr>
        <dsp:cNvPr id="0" name=""/>
        <dsp:cNvSpPr/>
      </dsp:nvSpPr>
      <dsp:spPr>
        <a:xfrm>
          <a:off x="2383476" y="1529"/>
          <a:ext cx="1837047" cy="1469637"/>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kern="1200" dirty="0" smtClean="0"/>
            <a:t>Situational analysis</a:t>
          </a:r>
          <a:endParaRPr lang="en-US" sz="2500" kern="1200" dirty="0"/>
        </a:p>
      </dsp:txBody>
      <dsp:txXfrm>
        <a:off x="2426520" y="44573"/>
        <a:ext cx="1750959" cy="1383549"/>
      </dsp:txXfrm>
    </dsp:sp>
    <dsp:sp modelId="{06CAB261-D69E-6B44-A505-5F868CBF49F2}">
      <dsp:nvSpPr>
        <dsp:cNvPr id="0" name=""/>
        <dsp:cNvSpPr/>
      </dsp:nvSpPr>
      <dsp:spPr>
        <a:xfrm rot="19500000">
          <a:off x="4024080" y="2080390"/>
          <a:ext cx="1635848" cy="551114"/>
        </a:xfrm>
        <a:prstGeom prst="lef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48000"/>
                <a:satMod val="180000"/>
                <a:lumMod val="94000"/>
              </a:schemeClr>
            </a:gs>
            <a:gs pos="100000">
              <a:schemeClr val="accent1">
                <a:tint val="60000"/>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sp>
    <dsp:sp modelId="{D10ADAB8-D877-2E4F-99EE-FA21A68DBCFB}">
      <dsp:nvSpPr>
        <dsp:cNvPr id="0" name=""/>
        <dsp:cNvSpPr/>
      </dsp:nvSpPr>
      <dsp:spPr>
        <a:xfrm>
          <a:off x="4593485" y="1151987"/>
          <a:ext cx="1837047" cy="1469637"/>
        </a:xfrm>
        <a:prstGeom prst="roundRect">
          <a:avLst>
            <a:gd name="adj" fmla="val 10000"/>
          </a:avLst>
        </a:prstGeom>
        <a:solidFill>
          <a:srgbClr val="FF6600"/>
        </a:soli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kern="1200" dirty="0" smtClean="0"/>
            <a:t>Conference</a:t>
          </a:r>
        </a:p>
      </dsp:txBody>
      <dsp:txXfrm>
        <a:off x="4636529" y="1195031"/>
        <a:ext cx="1750959" cy="1383549"/>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A6CBE4-7449-F04A-AFD4-B0CA0DCB8130}" type="datetimeFigureOut">
              <a:rPr lang="en-US" smtClean="0"/>
              <a:t>26/06/2014</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2372EF-AFCD-184E-8CB4-B8B299112917}" type="slidenum">
              <a:rPr lang="en-US" smtClean="0"/>
              <a:t>‹#›</a:t>
            </a:fld>
            <a:endParaRPr lang="en-US"/>
          </a:p>
        </p:txBody>
      </p:sp>
    </p:spTree>
    <p:extLst>
      <p:ext uri="{BB962C8B-B14F-4D97-AF65-F5344CB8AC3E}">
        <p14:creationId xmlns:p14="http://schemas.microsoft.com/office/powerpoint/2010/main" val="26636068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digitallysick.com/?p=125" TargetMode="External"/><Relationship Id="rId4" Type="http://schemas.openxmlformats.org/officeDocument/2006/relationships/hyperlink" Target="http://www.uccconferencing.ie/" TargetMode="External"/><Relationship Id="rId5" Type="http://schemas.openxmlformats.org/officeDocument/2006/relationships/hyperlink" Target="http://www.algaecal.com/osteoporosis-treatments/new-osteoporosis-screening-and-treatment-guidelines/" TargetMode="External"/><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digitallysick.com/?p=125" TargetMode="External"/><Relationship Id="rId4" Type="http://schemas.openxmlformats.org/officeDocument/2006/relationships/hyperlink" Target="http://www.uccconferencing.ie/" TargetMode="External"/><Relationship Id="rId5" Type="http://schemas.openxmlformats.org/officeDocument/2006/relationships/hyperlink" Target="http://www.algaecal.com/osteoporosis-treatments/new-osteoporosis-screening-and-treatment-guidelines/"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digitallysick.com/?p=125" TargetMode="External"/><Relationship Id="rId4" Type="http://schemas.openxmlformats.org/officeDocument/2006/relationships/hyperlink" Target="http://www.uccconferencing.ie/" TargetMode="External"/><Relationship Id="rId5" Type="http://schemas.openxmlformats.org/officeDocument/2006/relationships/hyperlink" Target="http://www.algaecal.com/osteoporosis-treatments/new-osteoporosis-screening-and-treatment-guidelines/"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riaus.org.au/articles/professor-laura-j-snyders-book-voted-most-popular-science-book-8-august-2011-st-johns-university/"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www.asiliaafrica.com/Gallery/Camps-Lodges.aspx%23ad-image-2"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2372EF-AFCD-184E-8CB4-B8B299112917}" type="slidenum">
              <a:rPr lang="en-US" smtClean="0"/>
              <a:t>1</a:t>
            </a:fld>
            <a:endParaRPr lang="en-US"/>
          </a:p>
        </p:txBody>
      </p:sp>
    </p:spTree>
    <p:extLst>
      <p:ext uri="{BB962C8B-B14F-4D97-AF65-F5344CB8AC3E}">
        <p14:creationId xmlns:p14="http://schemas.microsoft.com/office/powerpoint/2010/main" val="847140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hlinkClick r:id="rId3"/>
              </a:rPr>
              <a:t>‪</a:t>
            </a:r>
            <a:r>
              <a:rPr lang="en-US" sz="1200" b="1" kern="1200" dirty="0" smtClean="0">
                <a:solidFill>
                  <a:schemeClr val="tx1"/>
                </a:solidFill>
                <a:latin typeface="+mn-lt"/>
                <a:ea typeface="+mn-ea"/>
                <a:cs typeface="+mn-cs"/>
                <a:hlinkClick r:id="rId3"/>
              </a:rPr>
              <a:t>Can you make it to these</a:t>
            </a:r>
            <a:r>
              <a:rPr lang="en-US" sz="1200" b="1" kern="1200" baseline="0" dirty="0" smtClean="0">
                <a:solidFill>
                  <a:schemeClr val="tx1"/>
                </a:solidFill>
                <a:latin typeface="+mn-lt"/>
                <a:ea typeface="+mn-ea"/>
                <a:cs typeface="+mn-cs"/>
                <a:hlinkClick r:id="rId3"/>
              </a:rPr>
              <a:t> dates?</a:t>
            </a:r>
            <a:endParaRPr lang="en-US" sz="1200" b="1" kern="1200" dirty="0" smtClean="0">
              <a:solidFill>
                <a:schemeClr val="tx1"/>
              </a:solidFill>
              <a:latin typeface="+mn-lt"/>
              <a:ea typeface="+mn-ea"/>
              <a:cs typeface="+mn-cs"/>
              <a:hlinkClick r:id="rId3"/>
            </a:endParaRPr>
          </a:p>
          <a:p>
            <a:endParaRPr lang="en-US" sz="1200" b="1" kern="1200" dirty="0" smtClean="0">
              <a:solidFill>
                <a:schemeClr val="tx1"/>
              </a:solidFill>
              <a:latin typeface="+mn-lt"/>
              <a:ea typeface="+mn-ea"/>
              <a:cs typeface="+mn-cs"/>
              <a:hlinkClick r:id="rId3"/>
            </a:endParaRPr>
          </a:p>
          <a:p>
            <a:endParaRPr lang="en-US" sz="1200" kern="1200" dirty="0" smtClean="0">
              <a:solidFill>
                <a:schemeClr val="tx1"/>
              </a:solidFill>
              <a:latin typeface="+mn-lt"/>
              <a:ea typeface="+mn-ea"/>
              <a:cs typeface="+mn-cs"/>
              <a:hlinkClick r:id="rId3"/>
            </a:endParaRPr>
          </a:p>
          <a:p>
            <a:r>
              <a:rPr lang="en-US" sz="1200" kern="1200" dirty="0" smtClean="0">
                <a:solidFill>
                  <a:schemeClr val="tx1"/>
                </a:solidFill>
                <a:latin typeface="+mn-lt"/>
                <a:ea typeface="+mn-ea"/>
                <a:cs typeface="+mn-cs"/>
                <a:hlinkClick r:id="rId3"/>
              </a:rPr>
              <a:t>digitallysick.com</a:t>
            </a:r>
            <a:r>
              <a:rPr lang="en-US" sz="1200" kern="1200" dirty="0" smtClean="0">
                <a:solidFill>
                  <a:schemeClr val="tx1"/>
                </a:solidFill>
                <a:latin typeface="+mn-lt"/>
                <a:ea typeface="+mn-ea"/>
                <a:cs typeface="+mn-cs"/>
              </a:rPr>
              <a:t> – conference sleeping</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hlinkClick r:id="rId4"/>
              </a:rPr>
              <a:t>‪www.uccconferencing.ie</a:t>
            </a:r>
            <a:r>
              <a:rPr lang="en-US" sz="1200" kern="1200" dirty="0" smtClean="0">
                <a:solidFill>
                  <a:schemeClr val="tx1"/>
                </a:solidFill>
                <a:latin typeface="+mn-lt"/>
                <a:ea typeface="+mn-ea"/>
                <a:cs typeface="+mn-cs"/>
              </a:rPr>
              <a:t> – microphone</a:t>
            </a:r>
            <a:r>
              <a:rPr lang="en-US" sz="1200" kern="1200" baseline="0" dirty="0" smtClean="0">
                <a:solidFill>
                  <a:schemeClr val="tx1"/>
                </a:solidFill>
                <a:latin typeface="+mn-lt"/>
                <a:ea typeface="+mn-ea"/>
                <a:cs typeface="+mn-cs"/>
              </a:rPr>
              <a:t> pic</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hlinkClick r:id="rId5"/>
              </a:rPr>
              <a:t>‪www.algaecal.com</a:t>
            </a:r>
            <a:r>
              <a:rPr lang="en-US" sz="1200" kern="1200" dirty="0" smtClean="0">
                <a:solidFill>
                  <a:schemeClr val="tx1"/>
                </a:solidFill>
                <a:latin typeface="+mn-lt"/>
                <a:ea typeface="+mn-ea"/>
                <a:cs typeface="+mn-cs"/>
              </a:rPr>
              <a:t> - signpost</a:t>
            </a:r>
            <a:endParaRPr lang="en-US" dirty="0"/>
          </a:p>
        </p:txBody>
      </p:sp>
      <p:sp>
        <p:nvSpPr>
          <p:cNvPr id="4" name="Slide Number Placeholder 3"/>
          <p:cNvSpPr>
            <a:spLocks noGrp="1"/>
          </p:cNvSpPr>
          <p:nvPr>
            <p:ph type="sldNum" sz="quarter" idx="10"/>
          </p:nvPr>
        </p:nvSpPr>
        <p:spPr/>
        <p:txBody>
          <a:bodyPr/>
          <a:lstStyle/>
          <a:p>
            <a:fld id="{912372EF-AFCD-184E-8CB4-B8B299112917}" type="slidenum">
              <a:rPr lang="en-US" smtClean="0"/>
              <a:t>10</a:t>
            </a:fld>
            <a:endParaRPr lang="en-US"/>
          </a:p>
        </p:txBody>
      </p:sp>
    </p:spTree>
    <p:extLst>
      <p:ext uri="{BB962C8B-B14F-4D97-AF65-F5344CB8AC3E}">
        <p14:creationId xmlns:p14="http://schemas.microsoft.com/office/powerpoint/2010/main" val="2330139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smtClean="0">
                <a:solidFill>
                  <a:srgbClr val="FF0000"/>
                </a:solidFill>
              </a:rPr>
              <a:t>The purpose of the Investment Workshop (Day 1) is to: </a:t>
            </a:r>
            <a:endParaRPr lang="en-ZA" sz="1200" b="1" dirty="0" smtClean="0">
              <a:solidFill>
                <a:srgbClr val="FF0000"/>
              </a:solidFill>
            </a:endParaRPr>
          </a:p>
          <a:p>
            <a:pPr marL="342900" lvl="0" indent="-342900">
              <a:buFont typeface="Arial" pitchFamily="34" charset="0"/>
              <a:buChar char="•"/>
            </a:pPr>
            <a:r>
              <a:rPr lang="en-ZA" sz="1200" dirty="0" smtClean="0">
                <a:solidFill>
                  <a:srgbClr val="FF0000"/>
                </a:solidFill>
              </a:rPr>
              <a:t>Provide a forum for investors and key managers responsible for commercial activities in protected area (including TFCAs) to share experiences around lessons learned and best practices in the field of concessioning and tourism investment in these areas</a:t>
            </a:r>
          </a:p>
          <a:p>
            <a:pPr marL="342900" lvl="0" indent="-342900">
              <a:buFont typeface="Arial" pitchFamily="34" charset="0"/>
              <a:buChar char="•"/>
            </a:pPr>
            <a:r>
              <a:rPr lang="en-ZA" sz="1200" dirty="0" smtClean="0">
                <a:solidFill>
                  <a:srgbClr val="FF0000"/>
                </a:solidFill>
              </a:rPr>
              <a:t>Network between tourism investors, enterprise owners and protected area authorities and managers working on transfrontier conservation areas.</a:t>
            </a:r>
          </a:p>
          <a:p>
            <a:pPr marL="342900" lvl="0" indent="-342900">
              <a:buFont typeface="Arial" pitchFamily="34" charset="0"/>
              <a:buChar char="•"/>
            </a:pPr>
            <a:endParaRPr lang="en-ZA" sz="1200" dirty="0" smtClean="0">
              <a:solidFill>
                <a:srgbClr val="FF0000"/>
              </a:solidFill>
            </a:endParaRPr>
          </a:p>
          <a:p>
            <a:r>
              <a:rPr lang="en-ZA" sz="1200" dirty="0" smtClean="0">
                <a:solidFill>
                  <a:srgbClr val="FF0000"/>
                </a:solidFill>
              </a:rPr>
              <a:t> </a:t>
            </a:r>
            <a:r>
              <a:rPr lang="en-ZA" sz="1200" b="1" dirty="0" smtClean="0">
                <a:solidFill>
                  <a:srgbClr val="FF0000"/>
                </a:solidFill>
              </a:rPr>
              <a:t>The  purpose of the Concessioning Workshop (Days 2-3) is to </a:t>
            </a:r>
            <a:r>
              <a:rPr lang="en-ZA" sz="1200" dirty="0" smtClean="0">
                <a:solidFill>
                  <a:srgbClr val="FF0000"/>
                </a:solidFill>
              </a:rPr>
              <a:t>contribute to the development of sustainable tourism concession model guidelines for TFCAs in SADC. The workshop is targeted specifically at officials  responsible for commercial activities in Protected Areas including TFCAs</a:t>
            </a:r>
          </a:p>
          <a:p>
            <a:endParaRPr lang="en-US" dirty="0" smtClean="0"/>
          </a:p>
          <a:p>
            <a:r>
              <a:rPr lang="en-US" dirty="0" smtClean="0"/>
              <a:t>Talking about dates in early September (i.e. 1-3 Sept)</a:t>
            </a:r>
            <a:endParaRPr lang="en-US" dirty="0"/>
          </a:p>
        </p:txBody>
      </p:sp>
      <p:sp>
        <p:nvSpPr>
          <p:cNvPr id="4" name="Slide Number Placeholder 3"/>
          <p:cNvSpPr>
            <a:spLocks noGrp="1"/>
          </p:cNvSpPr>
          <p:nvPr>
            <p:ph type="sldNum" sz="quarter" idx="10"/>
          </p:nvPr>
        </p:nvSpPr>
        <p:spPr/>
        <p:txBody>
          <a:bodyPr/>
          <a:lstStyle/>
          <a:p>
            <a:fld id="{912372EF-AFCD-184E-8CB4-B8B299112917}" type="slidenum">
              <a:rPr lang="en-US" smtClean="0"/>
              <a:t>11</a:t>
            </a:fld>
            <a:endParaRPr lang="en-US"/>
          </a:p>
        </p:txBody>
      </p:sp>
    </p:spTree>
    <p:extLst>
      <p:ext uri="{BB962C8B-B14F-4D97-AF65-F5344CB8AC3E}">
        <p14:creationId xmlns:p14="http://schemas.microsoft.com/office/powerpoint/2010/main" val="279629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5539" name="Rectangle 3"/>
          <p:cNvSpPr>
            <a:spLocks noGrp="1" noChangeArrowheads="1"/>
          </p:cNvSpPr>
          <p:nvPr>
            <p:ph type="body" idx="1"/>
          </p:nvPr>
        </p:nvSpPr>
        <p:spPr/>
        <p:txBody>
          <a:bodyPr/>
          <a:lstStyle/>
          <a:p>
            <a:r>
              <a:rPr lang="en-US" b="1" dirty="0" smtClean="0"/>
              <a:t>Why</a:t>
            </a:r>
            <a:r>
              <a:rPr lang="en-US" b="1" baseline="0" dirty="0" smtClean="0"/>
              <a:t> do we need tourism concession guidelines for SADC TFCAs</a:t>
            </a:r>
            <a:endParaRPr lang="en-US" b="1" dirty="0" smtClean="0"/>
          </a:p>
          <a:p>
            <a:endParaRPr lang="en-US" dirty="0" smtClean="0"/>
          </a:p>
          <a:p>
            <a:r>
              <a:rPr lang="en-US" dirty="0" smtClean="0"/>
              <a:t>Series</a:t>
            </a:r>
            <a:r>
              <a:rPr lang="en-US" baseline="0" dirty="0" smtClean="0"/>
              <a:t> of TFCAs in SADC – some with tourism plans, and some without.</a:t>
            </a:r>
          </a:p>
          <a:p>
            <a:r>
              <a:rPr lang="en-US" baseline="0" dirty="0" smtClean="0"/>
              <a:t>Some with tourism concessions in protected areas, and some not</a:t>
            </a:r>
          </a:p>
          <a:p>
            <a:r>
              <a:rPr lang="en-US" baseline="0" dirty="0" smtClean="0"/>
              <a:t>Some countries have highly sophisticated PA issues for concessions (e.g. </a:t>
            </a:r>
            <a:r>
              <a:rPr lang="en-US" baseline="0" dirty="0" err="1" smtClean="0"/>
              <a:t>SANParks</a:t>
            </a:r>
            <a:r>
              <a:rPr lang="en-US" baseline="0" dirty="0" smtClean="0"/>
              <a:t>, Namibia) – some have good established particular guidelines (e.g. hunting in Mozambique – </a:t>
            </a:r>
            <a:r>
              <a:rPr lang="en-US" baseline="0" dirty="0" err="1" smtClean="0"/>
              <a:t>Niassa</a:t>
            </a:r>
            <a:r>
              <a:rPr lang="en-US" baseline="0" dirty="0" smtClean="0"/>
              <a:t>), others don’t have any yet. </a:t>
            </a:r>
          </a:p>
          <a:p>
            <a:endParaRPr lang="en-US" baseline="0" dirty="0" smtClean="0"/>
          </a:p>
          <a:p>
            <a:r>
              <a:rPr lang="en-US" baseline="0" dirty="0" smtClean="0"/>
              <a:t>TFCAs – range of different PAs &amp; also interstitial areas</a:t>
            </a:r>
          </a:p>
          <a:p>
            <a:endParaRPr lang="en-US" baseline="0" dirty="0" smtClean="0"/>
          </a:p>
          <a:p>
            <a:r>
              <a:rPr lang="en-US" baseline="0" dirty="0" smtClean="0"/>
              <a:t>Image: PPF</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3971" name="Rectangle 3"/>
          <p:cNvSpPr>
            <a:spLocks noGrp="1" noChangeArrowheads="1"/>
          </p:cNvSpPr>
          <p:nvPr>
            <p:ph type="body" idx="1"/>
          </p:nvPr>
        </p:nvSpPr>
        <p:spPr/>
        <p:txBody>
          <a:bodyPr/>
          <a:lstStyle/>
          <a:p>
            <a:pPr eaLnBrk="0" hangingPunct="0">
              <a:buClr>
                <a:schemeClr val="accent1"/>
              </a:buClr>
              <a:buSzPct val="130000"/>
            </a:pPr>
            <a:r>
              <a:rPr lang="fr-FR" sz="1000" b="1" dirty="0" err="1" smtClean="0">
                <a:solidFill>
                  <a:srgbClr val="898989"/>
                </a:solidFill>
              </a:rPr>
              <a:t>Broader</a:t>
            </a:r>
            <a:r>
              <a:rPr lang="fr-FR" sz="1000" b="1" dirty="0" smtClean="0">
                <a:solidFill>
                  <a:srgbClr val="898989"/>
                </a:solidFill>
              </a:rPr>
              <a:t> issues</a:t>
            </a:r>
            <a:r>
              <a:rPr lang="fr-FR" sz="1000" b="1" baseline="0" dirty="0" smtClean="0">
                <a:solidFill>
                  <a:srgbClr val="898989"/>
                </a:solidFill>
              </a:rPr>
              <a:t> – </a:t>
            </a:r>
            <a:r>
              <a:rPr lang="fr-FR" sz="1000" b="1" baseline="0" dirty="0" err="1" smtClean="0">
                <a:solidFill>
                  <a:srgbClr val="898989"/>
                </a:solidFill>
              </a:rPr>
              <a:t>results</a:t>
            </a:r>
            <a:r>
              <a:rPr lang="fr-FR" sz="1000" b="1" baseline="0" dirty="0" smtClean="0">
                <a:solidFill>
                  <a:srgbClr val="898989"/>
                </a:solidFill>
              </a:rPr>
              <a:t> of UNEP consultation on </a:t>
            </a:r>
            <a:r>
              <a:rPr lang="fr-FR" sz="1000" b="1" baseline="0" dirty="0" err="1" smtClean="0">
                <a:solidFill>
                  <a:srgbClr val="898989"/>
                </a:solidFill>
              </a:rPr>
              <a:t>barriers</a:t>
            </a:r>
            <a:r>
              <a:rPr lang="fr-FR" sz="1000" b="1" baseline="0" dirty="0" smtClean="0">
                <a:solidFill>
                  <a:srgbClr val="898989"/>
                </a:solidFill>
              </a:rPr>
              <a:t> to </a:t>
            </a:r>
            <a:r>
              <a:rPr lang="fr-FR" sz="1000" b="1" baseline="0" dirty="0" err="1" smtClean="0">
                <a:solidFill>
                  <a:srgbClr val="898989"/>
                </a:solidFill>
              </a:rPr>
              <a:t>mainstreaming</a:t>
            </a:r>
            <a:r>
              <a:rPr lang="fr-FR" sz="1000" b="1" baseline="0" dirty="0" smtClean="0">
                <a:solidFill>
                  <a:srgbClr val="898989"/>
                </a:solidFill>
              </a:rPr>
              <a:t> </a:t>
            </a:r>
            <a:r>
              <a:rPr lang="fr-FR" sz="1000" b="1" baseline="0" dirty="0" err="1" smtClean="0">
                <a:solidFill>
                  <a:srgbClr val="898989"/>
                </a:solidFill>
              </a:rPr>
              <a:t>sustainable</a:t>
            </a:r>
            <a:r>
              <a:rPr lang="fr-FR" sz="1000" b="1" baseline="0" dirty="0" smtClean="0">
                <a:solidFill>
                  <a:srgbClr val="898989"/>
                </a:solidFill>
              </a:rPr>
              <a:t> </a:t>
            </a:r>
            <a:r>
              <a:rPr lang="fr-FR" sz="1000" b="1" baseline="0" dirty="0" err="1" smtClean="0">
                <a:solidFill>
                  <a:srgbClr val="898989"/>
                </a:solidFill>
              </a:rPr>
              <a:t>tourism</a:t>
            </a:r>
            <a:r>
              <a:rPr lang="fr-FR" sz="1000" b="1" baseline="0" dirty="0" smtClean="0">
                <a:solidFill>
                  <a:srgbClr val="898989"/>
                </a:solidFill>
              </a:rPr>
              <a:t> in </a:t>
            </a:r>
            <a:r>
              <a:rPr lang="fr-FR" sz="1000" b="1" baseline="0" dirty="0" err="1" smtClean="0">
                <a:solidFill>
                  <a:srgbClr val="898989"/>
                </a:solidFill>
              </a:rPr>
              <a:t>Southern</a:t>
            </a:r>
            <a:r>
              <a:rPr lang="fr-FR" sz="1000" b="1" baseline="0" dirty="0" smtClean="0">
                <a:solidFill>
                  <a:srgbClr val="898989"/>
                </a:solidFill>
              </a:rPr>
              <a:t> </a:t>
            </a:r>
            <a:r>
              <a:rPr lang="fr-FR" sz="1000" b="1" baseline="0" dirty="0" err="1" smtClean="0">
                <a:solidFill>
                  <a:srgbClr val="898989"/>
                </a:solidFill>
              </a:rPr>
              <a:t>Africa</a:t>
            </a:r>
            <a:endParaRPr lang="fr-FR" sz="1000" b="1" baseline="0" dirty="0" smtClean="0">
              <a:solidFill>
                <a:srgbClr val="898989"/>
              </a:solidFill>
            </a:endParaRPr>
          </a:p>
          <a:p>
            <a:pPr eaLnBrk="0" hangingPunct="0">
              <a:buClr>
                <a:schemeClr val="accent1"/>
              </a:buClr>
              <a:buSzPct val="130000"/>
            </a:pPr>
            <a:endParaRPr lang="fr-FR" sz="1000" b="1" dirty="0">
              <a:solidFill>
                <a:srgbClr val="898989"/>
              </a:solidFill>
            </a:endParaRPr>
          </a:p>
          <a:p>
            <a:pPr eaLnBrk="0" hangingPunct="0">
              <a:buClr>
                <a:schemeClr val="accent1"/>
              </a:buClr>
              <a:buSzPct val="130000"/>
            </a:pPr>
            <a:r>
              <a:rPr lang="fr-FR" sz="1000" dirty="0" err="1">
                <a:solidFill>
                  <a:srgbClr val="898989"/>
                </a:solidFill>
              </a:rPr>
              <a:t>Lack</a:t>
            </a:r>
            <a:r>
              <a:rPr lang="fr-FR" sz="1000" dirty="0">
                <a:solidFill>
                  <a:srgbClr val="898989"/>
                </a:solidFill>
              </a:rPr>
              <a:t> of </a:t>
            </a:r>
            <a:r>
              <a:rPr lang="fr-FR" sz="1000" dirty="0" err="1">
                <a:solidFill>
                  <a:srgbClr val="898989"/>
                </a:solidFill>
              </a:rPr>
              <a:t>political</a:t>
            </a:r>
            <a:r>
              <a:rPr lang="fr-FR" sz="1000" dirty="0">
                <a:solidFill>
                  <a:srgbClr val="898989"/>
                </a:solidFill>
              </a:rPr>
              <a:t> </a:t>
            </a:r>
            <a:r>
              <a:rPr lang="fr-FR" sz="1000" dirty="0" err="1">
                <a:solidFill>
                  <a:srgbClr val="898989"/>
                </a:solidFill>
              </a:rPr>
              <a:t>buy</a:t>
            </a:r>
            <a:r>
              <a:rPr lang="fr-FR" sz="1000" dirty="0">
                <a:solidFill>
                  <a:srgbClr val="898989"/>
                </a:solidFill>
              </a:rPr>
              <a:t>-in</a:t>
            </a:r>
          </a:p>
          <a:p>
            <a:pPr eaLnBrk="0" hangingPunct="0">
              <a:buClr>
                <a:schemeClr val="accent1"/>
              </a:buClr>
              <a:buSzPct val="130000"/>
            </a:pPr>
            <a:r>
              <a:rPr lang="fr-FR" sz="1000" dirty="0" err="1">
                <a:solidFill>
                  <a:srgbClr val="898989"/>
                </a:solidFill>
              </a:rPr>
              <a:t>Lack</a:t>
            </a:r>
            <a:r>
              <a:rPr lang="fr-FR" sz="1000" dirty="0">
                <a:solidFill>
                  <a:srgbClr val="898989"/>
                </a:solidFill>
              </a:rPr>
              <a:t> of </a:t>
            </a:r>
            <a:r>
              <a:rPr lang="fr-FR" sz="1000" dirty="0" err="1">
                <a:solidFill>
                  <a:srgbClr val="898989"/>
                </a:solidFill>
              </a:rPr>
              <a:t>steady</a:t>
            </a:r>
            <a:r>
              <a:rPr lang="fr-FR" sz="1000" dirty="0">
                <a:solidFill>
                  <a:srgbClr val="898989"/>
                </a:solidFill>
              </a:rPr>
              <a:t> </a:t>
            </a:r>
            <a:r>
              <a:rPr lang="fr-FR" sz="1000" dirty="0" err="1">
                <a:solidFill>
                  <a:srgbClr val="898989"/>
                </a:solidFill>
              </a:rPr>
              <a:t>interest</a:t>
            </a:r>
            <a:r>
              <a:rPr lang="fr-FR" sz="1000" dirty="0">
                <a:solidFill>
                  <a:srgbClr val="898989"/>
                </a:solidFill>
              </a:rPr>
              <a:t> </a:t>
            </a:r>
            <a:r>
              <a:rPr lang="fr-FR" sz="1000" dirty="0" err="1">
                <a:solidFill>
                  <a:srgbClr val="898989"/>
                </a:solidFill>
              </a:rPr>
              <a:t>from</a:t>
            </a:r>
            <a:r>
              <a:rPr lang="fr-FR" sz="1000" dirty="0">
                <a:solidFill>
                  <a:srgbClr val="898989"/>
                </a:solidFill>
              </a:rPr>
              <a:t> </a:t>
            </a:r>
            <a:r>
              <a:rPr lang="fr-FR" sz="1000" dirty="0" err="1">
                <a:solidFill>
                  <a:srgbClr val="898989"/>
                </a:solidFill>
              </a:rPr>
              <a:t>donors</a:t>
            </a:r>
            <a:r>
              <a:rPr lang="fr-FR" sz="1000" dirty="0">
                <a:solidFill>
                  <a:srgbClr val="898989"/>
                </a:solidFill>
              </a:rPr>
              <a:t> in </a:t>
            </a:r>
            <a:r>
              <a:rPr lang="fr-FR" sz="1000" dirty="0" err="1">
                <a:solidFill>
                  <a:srgbClr val="898989"/>
                </a:solidFill>
              </a:rPr>
              <a:t>tourism</a:t>
            </a:r>
            <a:endParaRPr lang="fr-FR" sz="1000" dirty="0">
              <a:solidFill>
                <a:srgbClr val="898989"/>
              </a:solidFill>
            </a:endParaRPr>
          </a:p>
          <a:p>
            <a:pPr eaLnBrk="0" hangingPunct="0">
              <a:buClr>
                <a:schemeClr val="accent1"/>
              </a:buClr>
              <a:buSzPct val="130000"/>
            </a:pPr>
            <a:r>
              <a:rPr lang="fr-FR" sz="1000" dirty="0" err="1">
                <a:solidFill>
                  <a:srgbClr val="898989"/>
                </a:solidFill>
              </a:rPr>
              <a:t>Companies</a:t>
            </a:r>
            <a:r>
              <a:rPr lang="fr-FR" sz="1000" dirty="0">
                <a:solidFill>
                  <a:srgbClr val="898989"/>
                </a:solidFill>
              </a:rPr>
              <a:t> </a:t>
            </a:r>
            <a:r>
              <a:rPr lang="fr-FR" sz="1000" dirty="0" err="1">
                <a:solidFill>
                  <a:srgbClr val="898989"/>
                </a:solidFill>
              </a:rPr>
              <a:t>paying</a:t>
            </a:r>
            <a:r>
              <a:rPr lang="fr-FR" sz="1000" dirty="0">
                <a:solidFill>
                  <a:srgbClr val="898989"/>
                </a:solidFill>
              </a:rPr>
              <a:t> </a:t>
            </a:r>
            <a:r>
              <a:rPr lang="fr-FR" sz="1000" dirty="0" err="1">
                <a:solidFill>
                  <a:srgbClr val="898989"/>
                </a:solidFill>
              </a:rPr>
              <a:t>lip</a:t>
            </a:r>
            <a:r>
              <a:rPr lang="fr-FR" sz="1000" dirty="0">
                <a:solidFill>
                  <a:srgbClr val="898989"/>
                </a:solidFill>
              </a:rPr>
              <a:t> service to ST</a:t>
            </a:r>
          </a:p>
          <a:p>
            <a:pPr eaLnBrk="0" hangingPunct="0">
              <a:buClr>
                <a:schemeClr val="accent1"/>
              </a:buClr>
              <a:buSzPct val="130000"/>
            </a:pPr>
            <a:r>
              <a:rPr lang="fr-FR" sz="1000" dirty="0" err="1">
                <a:solidFill>
                  <a:srgbClr val="898989"/>
                </a:solidFill>
              </a:rPr>
              <a:t>Lack</a:t>
            </a:r>
            <a:r>
              <a:rPr lang="fr-FR" sz="1000" dirty="0">
                <a:solidFill>
                  <a:srgbClr val="898989"/>
                </a:solidFill>
              </a:rPr>
              <a:t> of </a:t>
            </a:r>
            <a:r>
              <a:rPr lang="fr-FR" sz="1000" dirty="0" err="1">
                <a:solidFill>
                  <a:srgbClr val="898989"/>
                </a:solidFill>
              </a:rPr>
              <a:t>funding</a:t>
            </a:r>
            <a:r>
              <a:rPr lang="fr-FR" sz="1000" dirty="0">
                <a:solidFill>
                  <a:srgbClr val="898989"/>
                </a:solidFill>
              </a:rPr>
              <a:t> for </a:t>
            </a:r>
            <a:r>
              <a:rPr lang="fr-FR" sz="1000" dirty="0" err="1">
                <a:solidFill>
                  <a:srgbClr val="898989"/>
                </a:solidFill>
              </a:rPr>
              <a:t>research</a:t>
            </a:r>
            <a:r>
              <a:rPr lang="fr-FR" sz="1000" dirty="0">
                <a:solidFill>
                  <a:srgbClr val="898989"/>
                </a:solidFill>
              </a:rPr>
              <a:t> on ST</a:t>
            </a:r>
          </a:p>
          <a:p>
            <a:pPr eaLnBrk="0" hangingPunct="0">
              <a:buClr>
                <a:schemeClr val="accent1"/>
              </a:buClr>
              <a:buSzPct val="130000"/>
            </a:pPr>
            <a:r>
              <a:rPr lang="fr-FR" sz="1000" dirty="0" err="1">
                <a:solidFill>
                  <a:srgbClr val="898989"/>
                </a:solidFill>
              </a:rPr>
              <a:t>Lack</a:t>
            </a:r>
            <a:r>
              <a:rPr lang="fr-FR" sz="1000" dirty="0">
                <a:solidFill>
                  <a:srgbClr val="898989"/>
                </a:solidFill>
              </a:rPr>
              <a:t> of </a:t>
            </a:r>
            <a:r>
              <a:rPr lang="fr-FR" sz="1000" dirty="0" err="1">
                <a:solidFill>
                  <a:srgbClr val="898989"/>
                </a:solidFill>
              </a:rPr>
              <a:t>voluntary</a:t>
            </a:r>
            <a:r>
              <a:rPr lang="fr-FR" sz="1000" dirty="0">
                <a:solidFill>
                  <a:srgbClr val="898989"/>
                </a:solidFill>
              </a:rPr>
              <a:t> certification in all </a:t>
            </a:r>
            <a:r>
              <a:rPr lang="fr-FR" sz="1000" dirty="0" err="1">
                <a:solidFill>
                  <a:srgbClr val="898989"/>
                </a:solidFill>
              </a:rPr>
              <a:t>southern</a:t>
            </a:r>
            <a:r>
              <a:rPr lang="fr-FR" sz="1000" dirty="0">
                <a:solidFill>
                  <a:srgbClr val="898989"/>
                </a:solidFill>
              </a:rPr>
              <a:t> </a:t>
            </a:r>
            <a:r>
              <a:rPr lang="fr-FR" sz="1000" dirty="0" err="1">
                <a:solidFill>
                  <a:srgbClr val="898989"/>
                </a:solidFill>
              </a:rPr>
              <a:t>African</a:t>
            </a:r>
            <a:r>
              <a:rPr lang="fr-FR" sz="1000" dirty="0">
                <a:solidFill>
                  <a:srgbClr val="898989"/>
                </a:solidFill>
              </a:rPr>
              <a:t> countries</a:t>
            </a:r>
          </a:p>
          <a:p>
            <a:pPr eaLnBrk="0" hangingPunct="0">
              <a:buClr>
                <a:schemeClr val="accent1"/>
              </a:buClr>
              <a:buSzPct val="130000"/>
            </a:pPr>
            <a:r>
              <a:rPr lang="fr-FR" sz="1000" dirty="0">
                <a:solidFill>
                  <a:srgbClr val="898989"/>
                </a:solidFill>
              </a:rPr>
              <a:t>No </a:t>
            </a:r>
            <a:r>
              <a:rPr lang="fr-FR" sz="1000" dirty="0" err="1">
                <a:solidFill>
                  <a:srgbClr val="898989"/>
                </a:solidFill>
              </a:rPr>
              <a:t>uniform</a:t>
            </a:r>
            <a:r>
              <a:rPr lang="fr-FR" sz="1000" dirty="0">
                <a:solidFill>
                  <a:srgbClr val="898989"/>
                </a:solidFill>
              </a:rPr>
              <a:t> system of </a:t>
            </a:r>
            <a:r>
              <a:rPr lang="fr-FR" sz="1000" dirty="0" err="1">
                <a:solidFill>
                  <a:srgbClr val="898989"/>
                </a:solidFill>
              </a:rPr>
              <a:t>assessing</a:t>
            </a:r>
            <a:r>
              <a:rPr lang="fr-FR" sz="1000" dirty="0">
                <a:solidFill>
                  <a:srgbClr val="898989"/>
                </a:solidFill>
              </a:rPr>
              <a:t> </a:t>
            </a:r>
            <a:r>
              <a:rPr lang="fr-FR" sz="1000" dirty="0" err="1">
                <a:solidFill>
                  <a:srgbClr val="898989"/>
                </a:solidFill>
              </a:rPr>
              <a:t>sustainability</a:t>
            </a:r>
            <a:endParaRPr lang="fr-FR" sz="1000" dirty="0">
              <a:solidFill>
                <a:srgbClr val="898989"/>
              </a:solidFill>
            </a:endParaRP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2099" name="Rectangle 3"/>
          <p:cNvSpPr>
            <a:spLocks noGrp="1" noChangeArrowheads="1"/>
          </p:cNvSpPr>
          <p:nvPr>
            <p:ph type="body" idx="1"/>
          </p:nvPr>
        </p:nvSpPr>
        <p:spPr/>
        <p:txBody>
          <a:bodyPr/>
          <a:lstStyle/>
          <a:p>
            <a:pPr eaLnBrk="0" hangingPunct="0">
              <a:buClr>
                <a:schemeClr val="accent1"/>
              </a:buClr>
              <a:buSzPct val="130000"/>
            </a:pPr>
            <a:r>
              <a:rPr lang="fr-FR" sz="1000" b="1" dirty="0" smtClean="0">
                <a:solidFill>
                  <a:srgbClr val="898989"/>
                </a:solidFill>
              </a:rPr>
              <a:t>Will </a:t>
            </a:r>
            <a:r>
              <a:rPr lang="fr-FR" sz="1000" b="1" dirty="0" err="1" smtClean="0">
                <a:solidFill>
                  <a:srgbClr val="898989"/>
                </a:solidFill>
              </a:rPr>
              <a:t>address</a:t>
            </a:r>
            <a:r>
              <a:rPr lang="fr-FR" sz="1000" b="1" dirty="0" smtClean="0">
                <a:solidFill>
                  <a:srgbClr val="898989"/>
                </a:solidFill>
              </a:rPr>
              <a:t> </a:t>
            </a:r>
            <a:r>
              <a:rPr lang="fr-FR" sz="1000" b="1" dirty="0" err="1" smtClean="0">
                <a:solidFill>
                  <a:srgbClr val="898989"/>
                </a:solidFill>
              </a:rPr>
              <a:t>things</a:t>
            </a:r>
            <a:r>
              <a:rPr lang="fr-FR" sz="1000" b="1" dirty="0" smtClean="0">
                <a:solidFill>
                  <a:srgbClr val="898989"/>
                </a:solidFill>
              </a:rPr>
              <a:t> </a:t>
            </a:r>
            <a:r>
              <a:rPr lang="fr-FR" sz="1000" b="1" dirty="0" err="1" smtClean="0">
                <a:solidFill>
                  <a:srgbClr val="898989"/>
                </a:solidFill>
              </a:rPr>
              <a:t>that</a:t>
            </a:r>
            <a:r>
              <a:rPr lang="fr-FR" sz="1000" b="1" dirty="0" smtClean="0">
                <a:solidFill>
                  <a:srgbClr val="898989"/>
                </a:solidFill>
              </a:rPr>
              <a:t> the PS </a:t>
            </a:r>
            <a:r>
              <a:rPr lang="fr-FR" sz="1000" b="1" dirty="0" err="1" smtClean="0">
                <a:solidFill>
                  <a:srgbClr val="898989"/>
                </a:solidFill>
              </a:rPr>
              <a:t>needs</a:t>
            </a:r>
            <a:endParaRPr lang="fr-FR" sz="1000" b="1" dirty="0" smtClean="0">
              <a:solidFill>
                <a:srgbClr val="898989"/>
              </a:solidFill>
            </a:endParaRPr>
          </a:p>
          <a:p>
            <a:pPr eaLnBrk="0" hangingPunct="0">
              <a:buClr>
                <a:schemeClr val="accent1"/>
              </a:buClr>
              <a:buSzPct val="130000"/>
            </a:pPr>
            <a:endParaRPr lang="fr-FR" sz="1000" b="1" dirty="0" smtClean="0">
              <a:solidFill>
                <a:srgbClr val="898989"/>
              </a:solidFill>
            </a:endParaRPr>
          </a:p>
          <a:p>
            <a:pPr eaLnBrk="0" hangingPunct="0">
              <a:buClr>
                <a:schemeClr val="accent1"/>
              </a:buClr>
              <a:buSzPct val="130000"/>
            </a:pPr>
            <a:r>
              <a:rPr lang="fr-FR" sz="1000" b="1" dirty="0" err="1" smtClean="0">
                <a:solidFill>
                  <a:srgbClr val="898989"/>
                </a:solidFill>
              </a:rPr>
              <a:t>Other</a:t>
            </a:r>
            <a:r>
              <a:rPr lang="fr-FR" sz="1000" b="1" dirty="0" smtClean="0">
                <a:solidFill>
                  <a:srgbClr val="898989"/>
                </a:solidFill>
              </a:rPr>
              <a:t> </a:t>
            </a:r>
            <a:r>
              <a:rPr lang="fr-FR" sz="1000" b="1" dirty="0">
                <a:solidFill>
                  <a:srgbClr val="898989"/>
                </a:solidFill>
              </a:rPr>
              <a:t>issues </a:t>
            </a:r>
            <a:r>
              <a:rPr lang="fr-FR" sz="1000" b="1" dirty="0" err="1">
                <a:solidFill>
                  <a:srgbClr val="898989"/>
                </a:solidFill>
              </a:rPr>
              <a:t>raised</a:t>
            </a:r>
            <a:r>
              <a:rPr lang="fr-FR" sz="1000" b="1" dirty="0">
                <a:solidFill>
                  <a:srgbClr val="898989"/>
                </a:solidFill>
              </a:rPr>
              <a:t>:</a:t>
            </a:r>
          </a:p>
          <a:p>
            <a:pPr eaLnBrk="0" hangingPunct="0">
              <a:buClr>
                <a:schemeClr val="accent1"/>
              </a:buClr>
              <a:buSzPct val="130000"/>
            </a:pPr>
            <a:r>
              <a:rPr lang="fr-FR" sz="900" dirty="0" err="1">
                <a:solidFill>
                  <a:srgbClr val="898989"/>
                </a:solidFill>
              </a:rPr>
              <a:t>Understanding</a:t>
            </a:r>
            <a:r>
              <a:rPr lang="fr-FR" sz="900" dirty="0">
                <a:solidFill>
                  <a:srgbClr val="898989"/>
                </a:solidFill>
              </a:rPr>
              <a:t> </a:t>
            </a:r>
            <a:r>
              <a:rPr lang="fr-FR" sz="900" dirty="0" err="1">
                <a:solidFill>
                  <a:srgbClr val="898989"/>
                </a:solidFill>
              </a:rPr>
              <a:t>that</a:t>
            </a:r>
            <a:r>
              <a:rPr lang="fr-FR" sz="900" dirty="0">
                <a:solidFill>
                  <a:srgbClr val="898989"/>
                </a:solidFill>
              </a:rPr>
              <a:t> </a:t>
            </a:r>
            <a:r>
              <a:rPr lang="fr-FR" sz="900" dirty="0" err="1">
                <a:solidFill>
                  <a:srgbClr val="898989"/>
                </a:solidFill>
              </a:rPr>
              <a:t>sustainability</a:t>
            </a:r>
            <a:r>
              <a:rPr lang="fr-FR" sz="900" dirty="0">
                <a:solidFill>
                  <a:srgbClr val="898989"/>
                </a:solidFill>
              </a:rPr>
              <a:t> leads to </a:t>
            </a:r>
            <a:r>
              <a:rPr lang="fr-FR" sz="900" dirty="0" err="1">
                <a:solidFill>
                  <a:srgbClr val="898989"/>
                </a:solidFill>
              </a:rPr>
              <a:t>cost</a:t>
            </a:r>
            <a:r>
              <a:rPr lang="fr-FR" sz="900" dirty="0">
                <a:solidFill>
                  <a:srgbClr val="898989"/>
                </a:solidFill>
              </a:rPr>
              <a:t> </a:t>
            </a:r>
            <a:r>
              <a:rPr lang="fr-FR" sz="900" dirty="0" err="1">
                <a:solidFill>
                  <a:srgbClr val="898989"/>
                </a:solidFill>
              </a:rPr>
              <a:t>savings</a:t>
            </a:r>
            <a:r>
              <a:rPr lang="fr-FR" sz="900" dirty="0">
                <a:solidFill>
                  <a:srgbClr val="898989"/>
                </a:solidFill>
              </a:rPr>
              <a:t> and </a:t>
            </a:r>
            <a:r>
              <a:rPr lang="fr-FR" sz="900" dirty="0" err="1">
                <a:solidFill>
                  <a:srgbClr val="898989"/>
                </a:solidFill>
              </a:rPr>
              <a:t>greater</a:t>
            </a:r>
            <a:r>
              <a:rPr lang="fr-FR" sz="900" dirty="0">
                <a:solidFill>
                  <a:srgbClr val="898989"/>
                </a:solidFill>
              </a:rPr>
              <a:t> </a:t>
            </a:r>
            <a:r>
              <a:rPr lang="fr-FR" sz="900" dirty="0" err="1">
                <a:solidFill>
                  <a:srgbClr val="898989"/>
                </a:solidFill>
              </a:rPr>
              <a:t>financial</a:t>
            </a:r>
            <a:r>
              <a:rPr lang="fr-FR" sz="900" dirty="0">
                <a:solidFill>
                  <a:srgbClr val="898989"/>
                </a:solidFill>
              </a:rPr>
              <a:t> </a:t>
            </a:r>
            <a:r>
              <a:rPr lang="fr-FR" sz="900" dirty="0" err="1">
                <a:solidFill>
                  <a:srgbClr val="898989"/>
                </a:solidFill>
              </a:rPr>
              <a:t>viability</a:t>
            </a:r>
            <a:endParaRPr lang="fr-FR" sz="900" dirty="0">
              <a:solidFill>
                <a:srgbClr val="898989"/>
              </a:solidFill>
            </a:endParaRPr>
          </a:p>
          <a:p>
            <a:pPr eaLnBrk="0" hangingPunct="0">
              <a:buClr>
                <a:schemeClr val="accent1"/>
              </a:buClr>
              <a:buSzPct val="130000"/>
            </a:pPr>
            <a:r>
              <a:rPr lang="fr-FR" sz="900" dirty="0">
                <a:solidFill>
                  <a:srgbClr val="898989"/>
                </a:solidFill>
              </a:rPr>
              <a:t>ST </a:t>
            </a:r>
            <a:r>
              <a:rPr lang="fr-FR" sz="900" dirty="0" err="1">
                <a:solidFill>
                  <a:srgbClr val="898989"/>
                </a:solidFill>
              </a:rPr>
              <a:t>develops</a:t>
            </a:r>
            <a:r>
              <a:rPr lang="fr-FR" sz="900" dirty="0">
                <a:solidFill>
                  <a:srgbClr val="898989"/>
                </a:solidFill>
              </a:rPr>
              <a:t> </a:t>
            </a:r>
            <a:r>
              <a:rPr lang="fr-FR" sz="900" dirty="0" err="1">
                <a:solidFill>
                  <a:srgbClr val="898989"/>
                </a:solidFill>
              </a:rPr>
              <a:t>competitive</a:t>
            </a:r>
            <a:r>
              <a:rPr lang="fr-FR" sz="900" dirty="0">
                <a:solidFill>
                  <a:srgbClr val="898989"/>
                </a:solidFill>
              </a:rPr>
              <a:t> </a:t>
            </a:r>
            <a:r>
              <a:rPr lang="fr-FR" sz="900" dirty="0" err="1">
                <a:solidFill>
                  <a:srgbClr val="898989"/>
                </a:solidFill>
              </a:rPr>
              <a:t>advantage</a:t>
            </a:r>
            <a:r>
              <a:rPr lang="fr-FR" sz="900" dirty="0">
                <a:solidFill>
                  <a:srgbClr val="898989"/>
                </a:solidFill>
              </a:rPr>
              <a:t> for </a:t>
            </a:r>
            <a:r>
              <a:rPr lang="fr-FR" sz="900" dirty="0" err="1">
                <a:solidFill>
                  <a:srgbClr val="898989"/>
                </a:solidFill>
              </a:rPr>
              <a:t>operators</a:t>
            </a:r>
            <a:endParaRPr lang="fr-FR" sz="900" dirty="0">
              <a:solidFill>
                <a:srgbClr val="898989"/>
              </a:solidFill>
            </a:endParaRPr>
          </a:p>
          <a:p>
            <a:pPr eaLnBrk="0" hangingPunct="0">
              <a:buClr>
                <a:schemeClr val="accent1"/>
              </a:buClr>
              <a:buSzPct val="130000"/>
            </a:pPr>
            <a:r>
              <a:rPr lang="fr-FR" sz="900" dirty="0" err="1">
                <a:solidFill>
                  <a:srgbClr val="898989"/>
                </a:solidFill>
              </a:rPr>
              <a:t>Supply</a:t>
            </a:r>
            <a:r>
              <a:rPr lang="fr-FR" sz="900" dirty="0">
                <a:solidFill>
                  <a:srgbClr val="898989"/>
                </a:solidFill>
              </a:rPr>
              <a:t> </a:t>
            </a:r>
            <a:r>
              <a:rPr lang="fr-FR" sz="900" dirty="0" err="1">
                <a:solidFill>
                  <a:srgbClr val="898989"/>
                </a:solidFill>
              </a:rPr>
              <a:t>should</a:t>
            </a:r>
            <a:r>
              <a:rPr lang="fr-FR" sz="900" dirty="0">
                <a:solidFill>
                  <a:srgbClr val="898989"/>
                </a:solidFill>
              </a:rPr>
              <a:t> match </a:t>
            </a:r>
            <a:r>
              <a:rPr lang="fr-FR" sz="900" dirty="0" err="1">
                <a:solidFill>
                  <a:srgbClr val="898989"/>
                </a:solidFill>
              </a:rPr>
              <a:t>demand</a:t>
            </a:r>
            <a:endParaRPr lang="fr-FR" sz="900" dirty="0">
              <a:solidFill>
                <a:srgbClr val="898989"/>
              </a:solidFill>
            </a:endParaRP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hlinkClick r:id="rId3"/>
              </a:rPr>
              <a:t>‪digitallysick.com</a:t>
            </a:r>
            <a:r>
              <a:rPr lang="en-US" sz="1200" kern="1200" dirty="0" smtClean="0">
                <a:solidFill>
                  <a:schemeClr val="tx1"/>
                </a:solidFill>
                <a:latin typeface="+mn-lt"/>
                <a:ea typeface="+mn-ea"/>
                <a:cs typeface="+mn-cs"/>
              </a:rPr>
              <a:t> – conference sleeping</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hlinkClick r:id="rId4"/>
              </a:rPr>
              <a:t>‪www.uccconferencing.ie</a:t>
            </a:r>
            <a:r>
              <a:rPr lang="en-US" sz="1200" kern="1200" dirty="0" smtClean="0">
                <a:solidFill>
                  <a:schemeClr val="tx1"/>
                </a:solidFill>
                <a:latin typeface="+mn-lt"/>
                <a:ea typeface="+mn-ea"/>
                <a:cs typeface="+mn-cs"/>
              </a:rPr>
              <a:t> – microphone</a:t>
            </a:r>
            <a:r>
              <a:rPr lang="en-US" sz="1200" kern="1200" baseline="0" dirty="0" smtClean="0">
                <a:solidFill>
                  <a:schemeClr val="tx1"/>
                </a:solidFill>
                <a:latin typeface="+mn-lt"/>
                <a:ea typeface="+mn-ea"/>
                <a:cs typeface="+mn-cs"/>
              </a:rPr>
              <a:t> pic</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hlinkClick r:id="rId5"/>
              </a:rPr>
              <a:t>‪www.algaecal.com</a:t>
            </a:r>
            <a:r>
              <a:rPr lang="en-US" sz="1200" kern="1200" dirty="0" smtClean="0">
                <a:solidFill>
                  <a:schemeClr val="tx1"/>
                </a:solidFill>
                <a:latin typeface="+mn-lt"/>
                <a:ea typeface="+mn-ea"/>
                <a:cs typeface="+mn-cs"/>
              </a:rPr>
              <a:t> - signpost</a:t>
            </a:r>
            <a:endParaRPr lang="en-US" dirty="0"/>
          </a:p>
        </p:txBody>
      </p:sp>
      <p:sp>
        <p:nvSpPr>
          <p:cNvPr id="4" name="Slide Number Placeholder 3"/>
          <p:cNvSpPr>
            <a:spLocks noGrp="1"/>
          </p:cNvSpPr>
          <p:nvPr>
            <p:ph type="sldNum" sz="quarter" idx="10"/>
          </p:nvPr>
        </p:nvSpPr>
        <p:spPr/>
        <p:txBody>
          <a:bodyPr/>
          <a:lstStyle/>
          <a:p>
            <a:fld id="{912372EF-AFCD-184E-8CB4-B8B299112917}" type="slidenum">
              <a:rPr lang="en-US" smtClean="0"/>
              <a:t>5</a:t>
            </a:fld>
            <a:endParaRPr lang="en-US"/>
          </a:p>
        </p:txBody>
      </p:sp>
    </p:spTree>
    <p:extLst>
      <p:ext uri="{BB962C8B-B14F-4D97-AF65-F5344CB8AC3E}">
        <p14:creationId xmlns:p14="http://schemas.microsoft.com/office/powerpoint/2010/main" val="2330139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hlinkClick r:id="rId3"/>
              </a:rPr>
              <a:t>‪digitallysick.com</a:t>
            </a:r>
            <a:r>
              <a:rPr lang="en-US" sz="1200" kern="1200" dirty="0" smtClean="0">
                <a:solidFill>
                  <a:schemeClr val="tx1"/>
                </a:solidFill>
                <a:latin typeface="+mn-lt"/>
                <a:ea typeface="+mn-ea"/>
                <a:cs typeface="+mn-cs"/>
              </a:rPr>
              <a:t> – conference sleeping</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hlinkClick r:id="rId4"/>
              </a:rPr>
              <a:t>‪www.uccconferencing.ie</a:t>
            </a:r>
            <a:r>
              <a:rPr lang="en-US" sz="1200" kern="1200" dirty="0" smtClean="0">
                <a:solidFill>
                  <a:schemeClr val="tx1"/>
                </a:solidFill>
                <a:latin typeface="+mn-lt"/>
                <a:ea typeface="+mn-ea"/>
                <a:cs typeface="+mn-cs"/>
              </a:rPr>
              <a:t> – microphone</a:t>
            </a:r>
            <a:r>
              <a:rPr lang="en-US" sz="1200" kern="1200" baseline="0" dirty="0" smtClean="0">
                <a:solidFill>
                  <a:schemeClr val="tx1"/>
                </a:solidFill>
                <a:latin typeface="+mn-lt"/>
                <a:ea typeface="+mn-ea"/>
                <a:cs typeface="+mn-cs"/>
              </a:rPr>
              <a:t> pic</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hlinkClick r:id="rId5"/>
              </a:rPr>
              <a:t>‪www.algaecal.com</a:t>
            </a:r>
            <a:r>
              <a:rPr lang="en-US" sz="1200" kern="1200" dirty="0" smtClean="0">
                <a:solidFill>
                  <a:schemeClr val="tx1"/>
                </a:solidFill>
                <a:latin typeface="+mn-lt"/>
                <a:ea typeface="+mn-ea"/>
                <a:cs typeface="+mn-cs"/>
              </a:rPr>
              <a:t> - signpost</a:t>
            </a:r>
            <a:endParaRPr lang="en-US" dirty="0"/>
          </a:p>
        </p:txBody>
      </p:sp>
      <p:sp>
        <p:nvSpPr>
          <p:cNvPr id="4" name="Slide Number Placeholder 3"/>
          <p:cNvSpPr>
            <a:spLocks noGrp="1"/>
          </p:cNvSpPr>
          <p:nvPr>
            <p:ph type="sldNum" sz="quarter" idx="10"/>
          </p:nvPr>
        </p:nvSpPr>
        <p:spPr/>
        <p:txBody>
          <a:bodyPr/>
          <a:lstStyle/>
          <a:p>
            <a:fld id="{912372EF-AFCD-184E-8CB4-B8B299112917}" type="slidenum">
              <a:rPr lang="en-US" smtClean="0"/>
              <a:t>6</a:t>
            </a:fld>
            <a:endParaRPr lang="en-US"/>
          </a:p>
        </p:txBody>
      </p:sp>
    </p:spTree>
    <p:extLst>
      <p:ext uri="{BB962C8B-B14F-4D97-AF65-F5344CB8AC3E}">
        <p14:creationId xmlns:p14="http://schemas.microsoft.com/office/powerpoint/2010/main" val="2330139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hlinkClick r:id="rId3"/>
              </a:rPr>
              <a:t>‪riaus.org.au</a:t>
            </a:r>
            <a:r>
              <a:rPr lang="en-US" sz="1200" kern="1200" dirty="0" smtClean="0">
                <a:solidFill>
                  <a:schemeClr val="tx1"/>
                </a:solidFill>
                <a:latin typeface="+mn-lt"/>
                <a:ea typeface="+mn-ea"/>
                <a:cs typeface="+mn-cs"/>
              </a:rPr>
              <a:t> – book</a:t>
            </a:r>
          </a:p>
          <a:p>
            <a:endParaRPr lang="en-US" sz="1200" kern="1200" dirty="0" smtClean="0">
              <a:solidFill>
                <a:schemeClr val="tx1"/>
              </a:solidFill>
              <a:latin typeface="+mn-lt"/>
              <a:ea typeface="+mn-ea"/>
              <a:cs typeface="+mn-cs"/>
            </a:endParaRPr>
          </a:p>
          <a:p>
            <a:r>
              <a:rPr lang="en-US" baseline="0" dirty="0" smtClean="0"/>
              <a:t>http://</a:t>
            </a:r>
            <a:r>
              <a:rPr lang="en-US" baseline="0" dirty="0" err="1" smtClean="0"/>
              <a:t>www.poweredtemplate.com</a:t>
            </a:r>
            <a:r>
              <a:rPr lang="en-US" baseline="0" dirty="0" smtClean="0"/>
              <a:t>/brochure-templates/nature/03899/0/</a:t>
            </a:r>
            <a:r>
              <a:rPr lang="en-US" baseline="0" dirty="0" err="1" smtClean="0"/>
              <a:t>index.html</a:t>
            </a:r>
            <a:r>
              <a:rPr lang="en-US" baseline="0" dirty="0" smtClean="0"/>
              <a:t> brochure</a:t>
            </a:r>
          </a:p>
        </p:txBody>
      </p:sp>
      <p:sp>
        <p:nvSpPr>
          <p:cNvPr id="4" name="Slide Number Placeholder 3"/>
          <p:cNvSpPr>
            <a:spLocks noGrp="1"/>
          </p:cNvSpPr>
          <p:nvPr>
            <p:ph type="sldNum" sz="quarter" idx="10"/>
          </p:nvPr>
        </p:nvSpPr>
        <p:spPr/>
        <p:txBody>
          <a:bodyPr/>
          <a:lstStyle/>
          <a:p>
            <a:fld id="{912372EF-AFCD-184E-8CB4-B8B299112917}" type="slidenum">
              <a:rPr lang="en-US" smtClean="0"/>
              <a:t>7</a:t>
            </a:fld>
            <a:endParaRPr lang="en-US"/>
          </a:p>
        </p:txBody>
      </p:sp>
    </p:spTree>
    <p:extLst>
      <p:ext uri="{BB962C8B-B14F-4D97-AF65-F5344CB8AC3E}">
        <p14:creationId xmlns:p14="http://schemas.microsoft.com/office/powerpoint/2010/main" val="3440905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Value that can be obtained through concessions – in fees to CA and also </a:t>
            </a:r>
          </a:p>
          <a:p>
            <a:r>
              <a:rPr lang="en-US" baseline="0" dirty="0" smtClean="0"/>
              <a:t>Types of tourism products and services – e.g. accommodation, food</a:t>
            </a:r>
          </a:p>
          <a:p>
            <a:r>
              <a:rPr lang="en-US" baseline="0" dirty="0" smtClean="0"/>
              <a:t>Local benefits/involvement (including equity, providing goods and services</a:t>
            </a:r>
          </a:p>
          <a:p>
            <a:r>
              <a:rPr lang="en-US" baseline="0" dirty="0" smtClean="0"/>
              <a:t>Market viability</a:t>
            </a:r>
          </a:p>
          <a:p>
            <a:r>
              <a:rPr lang="en-US" baseline="0" dirty="0" smtClean="0"/>
              <a:t>Contracts, and process options</a:t>
            </a:r>
          </a:p>
          <a:p>
            <a:r>
              <a:rPr lang="en-US" baseline="0" dirty="0" smtClean="0"/>
              <a:t>Information on TFCA issues?</a:t>
            </a:r>
          </a:p>
          <a:p>
            <a:endParaRPr lang="en-US" baseline="0" dirty="0" smtClean="0"/>
          </a:p>
          <a:p>
            <a:endParaRPr lang="en-US" baseline="0" dirty="0" smtClean="0"/>
          </a:p>
          <a:p>
            <a:endParaRPr lang="en-US" baseline="0" dirty="0" smtClean="0"/>
          </a:p>
          <a:p>
            <a:endParaRPr lang="en-US" baseline="0" dirty="0" smtClean="0"/>
          </a:p>
          <a:p>
            <a:r>
              <a:rPr lang="en-US" baseline="0" dirty="0" smtClean="0"/>
              <a:t>KAZA </a:t>
            </a:r>
            <a:r>
              <a:rPr lang="en-US" baseline="0" dirty="0" err="1" smtClean="0"/>
              <a:t>ppf</a:t>
            </a:r>
            <a:r>
              <a:rPr lang="en-US" baseline="0" dirty="0" smtClean="0"/>
              <a:t> map</a:t>
            </a:r>
          </a:p>
          <a:p>
            <a:endParaRPr lang="en-US" baseline="0" dirty="0" smtClean="0"/>
          </a:p>
          <a:p>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Asilia</a:t>
            </a:r>
            <a:r>
              <a:rPr lang="en-GB" sz="1200" kern="1200" dirty="0" smtClean="0">
                <a:solidFill>
                  <a:schemeClr val="tx1"/>
                </a:solidFill>
                <a:effectLst/>
                <a:latin typeface="+mn-lt"/>
                <a:ea typeface="+mn-ea"/>
                <a:cs typeface="+mn-cs"/>
              </a:rPr>
              <a:t> - </a:t>
            </a:r>
            <a:r>
              <a:rPr lang="en-GB" sz="1200" u="sng" kern="1200" dirty="0" smtClean="0">
                <a:solidFill>
                  <a:schemeClr val="tx1"/>
                </a:solidFill>
                <a:effectLst/>
                <a:latin typeface="+mn-lt"/>
                <a:ea typeface="+mn-ea"/>
                <a:cs typeface="+mn-cs"/>
                <a:hlinkClick r:id="rId3"/>
              </a:rPr>
              <a:t>http://www.asiliaafrica.com/Gallery/Camps-Lodges.aspx#ad-image-2</a:t>
            </a:r>
            <a:endParaRPr lang="en-GB" sz="1200" u="sng" kern="1200" dirty="0" smtClean="0">
              <a:solidFill>
                <a:schemeClr val="tx1"/>
              </a:solidFill>
              <a:effectLst/>
              <a:latin typeface="+mn-lt"/>
              <a:ea typeface="+mn-ea"/>
              <a:cs typeface="+mn-cs"/>
            </a:endParaRPr>
          </a:p>
          <a:p>
            <a:r>
              <a:rPr lang="en-GB" dirty="0" smtClean="0">
                <a:effectLst/>
              </a:rPr>
              <a:t> </a:t>
            </a:r>
            <a:r>
              <a:rPr lang="en-US" sz="1200" kern="1200" dirty="0" smtClean="0">
                <a:solidFill>
                  <a:schemeClr val="tx1"/>
                </a:solidFill>
                <a:effectLst/>
                <a:latin typeface="+mn-lt"/>
                <a:ea typeface="+mn-ea"/>
                <a:cs typeface="+mn-cs"/>
              </a:rPr>
              <a:t>Mitchell, J., Keane, J., and Laidlaw, J. (2009) Making success work for the poor: Package tourism in Northern Tanzania, Final Report, Overseas Development Institute, London. Accessible at http://</a:t>
            </a:r>
            <a:r>
              <a:rPr lang="en-US" sz="1200" kern="1200" dirty="0" err="1" smtClean="0">
                <a:solidFill>
                  <a:schemeClr val="tx1"/>
                </a:solidFill>
                <a:effectLst/>
                <a:latin typeface="+mn-lt"/>
                <a:ea typeface="+mn-ea"/>
                <a:cs typeface="+mn-cs"/>
              </a:rPr>
              <a:t>www.odi.org.uk</a:t>
            </a:r>
            <a:r>
              <a:rPr lang="en-US" sz="1200" kern="1200" dirty="0" smtClean="0">
                <a:solidFill>
                  <a:schemeClr val="tx1"/>
                </a:solidFill>
                <a:effectLst/>
                <a:latin typeface="+mn-lt"/>
                <a:ea typeface="+mn-ea"/>
                <a:cs typeface="+mn-cs"/>
              </a:rPr>
              <a:t>/sites/</a:t>
            </a:r>
            <a:r>
              <a:rPr lang="en-US" sz="1200" kern="1200" dirty="0" err="1" smtClean="0">
                <a:solidFill>
                  <a:schemeClr val="tx1"/>
                </a:solidFill>
                <a:effectLst/>
                <a:latin typeface="+mn-lt"/>
                <a:ea typeface="+mn-ea"/>
                <a:cs typeface="+mn-cs"/>
              </a:rPr>
              <a:t>odi.org.uk</a:t>
            </a:r>
            <a:r>
              <a:rPr lang="en-US" sz="1200" kern="1200" dirty="0" smtClean="0">
                <a:solidFill>
                  <a:schemeClr val="tx1"/>
                </a:solidFill>
                <a:effectLst/>
                <a:latin typeface="+mn-lt"/>
                <a:ea typeface="+mn-ea"/>
                <a:cs typeface="+mn-cs"/>
              </a:rPr>
              <a:t>/files/</a:t>
            </a:r>
            <a:r>
              <a:rPr lang="en-US" sz="1200" kern="1200" dirty="0" err="1" smtClean="0">
                <a:solidFill>
                  <a:schemeClr val="tx1"/>
                </a:solidFill>
                <a:effectLst/>
                <a:latin typeface="+mn-lt"/>
                <a:ea typeface="+mn-ea"/>
                <a:cs typeface="+mn-cs"/>
              </a:rPr>
              <a:t>odi</a:t>
            </a:r>
            <a:r>
              <a:rPr lang="en-US" sz="1200" kern="1200" dirty="0" smtClean="0">
                <a:solidFill>
                  <a:schemeClr val="tx1"/>
                </a:solidFill>
                <a:effectLst/>
                <a:latin typeface="+mn-lt"/>
                <a:ea typeface="+mn-ea"/>
                <a:cs typeface="+mn-cs"/>
              </a:rPr>
              <a:t>-assets/publications-opinion-files/4203.pdf</a:t>
            </a:r>
            <a:r>
              <a:rPr lang="en-GB" dirty="0" smtClean="0">
                <a:effectLst/>
              </a:rPr>
              <a:t> </a:t>
            </a:r>
            <a:endParaRPr lang="en-US" baseline="0" dirty="0" smtClean="0"/>
          </a:p>
        </p:txBody>
      </p:sp>
      <p:sp>
        <p:nvSpPr>
          <p:cNvPr id="4" name="Slide Number Placeholder 3"/>
          <p:cNvSpPr>
            <a:spLocks noGrp="1"/>
          </p:cNvSpPr>
          <p:nvPr>
            <p:ph type="sldNum" sz="quarter" idx="10"/>
          </p:nvPr>
        </p:nvSpPr>
        <p:spPr/>
        <p:txBody>
          <a:bodyPr/>
          <a:lstStyle/>
          <a:p>
            <a:fld id="{912372EF-AFCD-184E-8CB4-B8B299112917}" type="slidenum">
              <a:rPr lang="en-US" smtClean="0"/>
              <a:t>8</a:t>
            </a:fld>
            <a:endParaRPr lang="en-US"/>
          </a:p>
        </p:txBody>
      </p:sp>
    </p:spTree>
    <p:extLst>
      <p:ext uri="{BB962C8B-B14F-4D97-AF65-F5344CB8AC3E}">
        <p14:creationId xmlns:p14="http://schemas.microsoft.com/office/powerpoint/2010/main" val="3440905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Sanparks</a:t>
            </a:r>
            <a:r>
              <a:rPr lang="en-US" baseline="0" dirty="0" smtClean="0"/>
              <a:t> undated</a:t>
            </a:r>
          </a:p>
        </p:txBody>
      </p:sp>
      <p:sp>
        <p:nvSpPr>
          <p:cNvPr id="4" name="Slide Number Placeholder 3"/>
          <p:cNvSpPr>
            <a:spLocks noGrp="1"/>
          </p:cNvSpPr>
          <p:nvPr>
            <p:ph type="sldNum" sz="quarter" idx="10"/>
          </p:nvPr>
        </p:nvSpPr>
        <p:spPr/>
        <p:txBody>
          <a:bodyPr/>
          <a:lstStyle/>
          <a:p>
            <a:fld id="{912372EF-AFCD-184E-8CB4-B8B299112917}" type="slidenum">
              <a:rPr lang="en-US" smtClean="0"/>
              <a:t>9</a:t>
            </a:fld>
            <a:endParaRPr lang="en-US"/>
          </a:p>
        </p:txBody>
      </p:sp>
    </p:spTree>
    <p:extLst>
      <p:ext uri="{BB962C8B-B14F-4D97-AF65-F5344CB8AC3E}">
        <p14:creationId xmlns:p14="http://schemas.microsoft.com/office/powerpoint/2010/main" val="3440905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981200" y="3159761"/>
            <a:ext cx="4953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842010" y="1219200"/>
            <a:ext cx="8172450" cy="2152650"/>
          </a:xfrm>
        </p:spPr>
        <p:txBody>
          <a:bodyPr>
            <a:noAutofit/>
          </a:bodyPr>
          <a:lstStyle>
            <a:lvl1pPr>
              <a:defRPr sz="6000">
                <a:solidFill>
                  <a:schemeClr val="tx1"/>
                </a:solidFill>
              </a:defRPr>
            </a:lvl1pPr>
          </a:lstStyle>
          <a:p>
            <a:r>
              <a:rPr lang="en-GB" smtClean="0"/>
              <a:t>Click to edit Master title style</a:t>
            </a:r>
            <a:endParaRPr lang="en-US" dirty="0"/>
          </a:p>
        </p:txBody>
      </p:sp>
      <p:sp>
        <p:nvSpPr>
          <p:cNvPr id="3" name="Subtitle 2"/>
          <p:cNvSpPr>
            <a:spLocks noGrp="1"/>
          </p:cNvSpPr>
          <p:nvPr>
            <p:ph type="subTitle" idx="1"/>
          </p:nvPr>
        </p:nvSpPr>
        <p:spPr>
          <a:xfrm>
            <a:off x="2311400" y="3375491"/>
            <a:ext cx="668655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Thursday, 26 June 14</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2311400" y="685802"/>
            <a:ext cx="6273800" cy="3505199"/>
          </a:xfrm>
        </p:spPr>
        <p:txBody>
          <a:bodyPr vert="eaVert" ancho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Thursday, 26 June 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400" y="609601"/>
            <a:ext cx="2311400" cy="5181600"/>
          </a:xfrm>
        </p:spPr>
        <p:txBody>
          <a:bodyPr vert="eaVert"/>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3136900" y="685801"/>
            <a:ext cx="5448300" cy="4572000"/>
          </a:xfrm>
        </p:spPr>
        <p:txBody>
          <a:bodyPr vert="eaVert" ancho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Thursday, 26 June 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3" name="Title 12"/>
          <p:cNvSpPr>
            <a:spLocks noGrp="1"/>
          </p:cNvSpPr>
          <p:nvPr>
            <p:ph type="title"/>
          </p:nvPr>
        </p:nvSpPr>
        <p:spPr/>
        <p:txBody>
          <a:bodyPr/>
          <a:lstStyle/>
          <a:p>
            <a:r>
              <a:rPr lang="en-GB"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t>Thursday, 26 June 14</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622800" y="4074498"/>
            <a:ext cx="4953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953000" y="4267368"/>
            <a:ext cx="404495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Thursday, 26 June 14</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476500" y="1905000"/>
            <a:ext cx="653796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GB"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Thursday, 26 June 14</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GB" smtClean="0"/>
              <a:t>Click to edit Master title style</a:t>
            </a:r>
            <a:endParaRPr lang="en-US" dirty="0"/>
          </a:p>
        </p:txBody>
      </p:sp>
      <p:sp>
        <p:nvSpPr>
          <p:cNvPr id="5" name="Content Placeholder 4"/>
          <p:cNvSpPr>
            <a:spLocks noGrp="1"/>
          </p:cNvSpPr>
          <p:nvPr>
            <p:ph sz="quarter" idx="13"/>
          </p:nvPr>
        </p:nvSpPr>
        <p:spPr>
          <a:xfrm>
            <a:off x="1456182" y="658368"/>
            <a:ext cx="3546348" cy="3429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Content Placeholder 6"/>
          <p:cNvSpPr>
            <a:spLocks noGrp="1"/>
          </p:cNvSpPr>
          <p:nvPr>
            <p:ph sz="quarter" idx="14"/>
          </p:nvPr>
        </p:nvSpPr>
        <p:spPr>
          <a:xfrm>
            <a:off x="5448300" y="658369"/>
            <a:ext cx="3546348" cy="34321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52880" y="661976"/>
            <a:ext cx="3546348"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1456182" y="1371600"/>
            <a:ext cx="354965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5448300" y="661976"/>
            <a:ext cx="3546348"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5448300" y="1371600"/>
            <a:ext cx="3546348"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3" name="TextBox 12"/>
          <p:cNvSpPr txBox="1"/>
          <p:nvPr/>
        </p:nvSpPr>
        <p:spPr>
          <a:xfrm>
            <a:off x="1144693" y="520192"/>
            <a:ext cx="4953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5178637" y="520192"/>
            <a:ext cx="4953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GB"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Thursday, 26 June 14</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t>Thursday, 26 June 14</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Thursday, 26 June 14</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772997" y="1774588"/>
            <a:ext cx="4953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908050" y="685801"/>
            <a:ext cx="470535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6191250" y="685801"/>
            <a:ext cx="28067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Thursday, 26 June 14</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GB"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320800" y="612776"/>
            <a:ext cx="72644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2971800" y="3453047"/>
            <a:ext cx="54483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9" name="TextBox 8"/>
          <p:cNvSpPr txBox="1"/>
          <p:nvPr/>
        </p:nvSpPr>
        <p:spPr>
          <a:xfrm>
            <a:off x="2638298" y="3331464"/>
            <a:ext cx="4953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GB"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t>Thursday, 26 June 14</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906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487656" y="1038441"/>
            <a:ext cx="7844005"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66292" y="979190"/>
            <a:ext cx="5538472" cy="4853831"/>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551118" y="116855"/>
            <a:ext cx="7019309"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42010" y="4876800"/>
            <a:ext cx="8172450" cy="914400"/>
          </a:xfrm>
          <a:prstGeom prst="rect">
            <a:avLst/>
          </a:prstGeom>
        </p:spPr>
        <p:txBody>
          <a:bodyPr vert="horz" lIns="91440" tIns="45720" rIns="91440" bIns="45720" rtlCol="0" anchor="b">
            <a:noAutofit/>
          </a:bodyPr>
          <a:lstStyle/>
          <a:p>
            <a:r>
              <a:rPr lang="en-GB" smtClean="0"/>
              <a:t>Click to edit Master title style</a:t>
            </a:r>
            <a:endParaRPr lang="en-US" dirty="0"/>
          </a:p>
        </p:txBody>
      </p:sp>
      <p:sp>
        <p:nvSpPr>
          <p:cNvPr id="3" name="Text Placeholder 2"/>
          <p:cNvSpPr>
            <a:spLocks noGrp="1"/>
          </p:cNvSpPr>
          <p:nvPr>
            <p:ph type="body" idx="1"/>
          </p:nvPr>
        </p:nvSpPr>
        <p:spPr>
          <a:xfrm>
            <a:off x="2311400" y="685802"/>
            <a:ext cx="6604000" cy="3657599"/>
          </a:xfrm>
          <a:prstGeom prst="rect">
            <a:avLst/>
          </a:prstGeom>
        </p:spPr>
        <p:txBody>
          <a:bodyPr vert="horz" lIns="91440" tIns="45720" rIns="91440" bIns="45720" rtlCol="0" anchor="ctr">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a:xfrm>
            <a:off x="6686550" y="6154739"/>
            <a:ext cx="23114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Thursday, 26 June 14</a:t>
            </a:fld>
            <a:endParaRPr lang="en-US" dirty="0"/>
          </a:p>
        </p:txBody>
      </p:sp>
      <p:sp>
        <p:nvSpPr>
          <p:cNvPr id="5" name="Footer Placeholder 4"/>
          <p:cNvSpPr>
            <a:spLocks noGrp="1"/>
          </p:cNvSpPr>
          <p:nvPr>
            <p:ph type="ftr" sz="quarter" idx="3"/>
          </p:nvPr>
        </p:nvSpPr>
        <p:spPr>
          <a:xfrm>
            <a:off x="891540" y="6154739"/>
            <a:ext cx="4953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91540" y="5842000"/>
            <a:ext cx="23114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eg"/><Relationship Id="rId5" Type="http://schemas.openxmlformats.org/officeDocument/2006/relationships/diagramData" Target="../diagrams/data3.xml"/><Relationship Id="rId6" Type="http://schemas.openxmlformats.org/officeDocument/2006/relationships/diagramLayout" Target="../diagrams/layout3.xml"/><Relationship Id="rId7" Type="http://schemas.openxmlformats.org/officeDocument/2006/relationships/diagramQuickStyle" Target="../diagrams/quickStyle3.xml"/><Relationship Id="rId8" Type="http://schemas.openxmlformats.org/officeDocument/2006/relationships/diagramColors" Target="../diagrams/colors3.xml"/><Relationship Id="rId9"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6.jpg"/><Relationship Id="rId9"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6.jpg"/><Relationship Id="rId9"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jpg"/><Relationship Id="rId5" Type="http://schemas.openxmlformats.org/officeDocument/2006/relationships/image" Target="../media/image13.png"/><Relationship Id="rId6"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 y="4628444"/>
            <a:ext cx="10023712" cy="2229556"/>
          </a:xfrm>
          <a:prstGeom prst="rect">
            <a:avLst/>
          </a:prstGeom>
        </p:spPr>
      </p:pic>
      <p:sp>
        <p:nvSpPr>
          <p:cNvPr id="2" name="Title 1"/>
          <p:cNvSpPr>
            <a:spLocks noGrp="1"/>
          </p:cNvSpPr>
          <p:nvPr>
            <p:ph type="ctrTitle"/>
          </p:nvPr>
        </p:nvSpPr>
        <p:spPr>
          <a:xfrm>
            <a:off x="241917" y="524049"/>
            <a:ext cx="9354127" cy="2237290"/>
          </a:xfrm>
        </p:spPr>
        <p:txBody>
          <a:bodyPr/>
          <a:lstStyle/>
          <a:p>
            <a:pPr algn="ctr"/>
            <a:r>
              <a:rPr lang="en-US" sz="4500" dirty="0" smtClean="0">
                <a:latin typeface="Calibri"/>
                <a:cs typeface="Calibri"/>
              </a:rPr>
              <a:t>Guidelines &amp; Conference on Concessioning &amp; Sustainable Tourism Investment in TFCAs in SADC</a:t>
            </a:r>
            <a:endParaRPr lang="en-US" sz="4500" dirty="0">
              <a:latin typeface="Calibri"/>
              <a:cs typeface="Calibri"/>
            </a:endParaRPr>
          </a:p>
        </p:txBody>
      </p:sp>
      <p:sp>
        <p:nvSpPr>
          <p:cNvPr id="3" name="Subtitle 2"/>
          <p:cNvSpPr>
            <a:spLocks noGrp="1"/>
          </p:cNvSpPr>
          <p:nvPr>
            <p:ph type="subTitle" idx="1"/>
          </p:nvPr>
        </p:nvSpPr>
        <p:spPr>
          <a:xfrm>
            <a:off x="2311400" y="3294866"/>
            <a:ext cx="6686550" cy="998311"/>
          </a:xfrm>
        </p:spPr>
        <p:txBody>
          <a:bodyPr>
            <a:normAutofit fontScale="92500" lnSpcReduction="10000"/>
          </a:bodyPr>
          <a:lstStyle/>
          <a:p>
            <a:r>
              <a:rPr lang="en-US" dirty="0" err="1" smtClean="0">
                <a:latin typeface="Calibri"/>
                <a:cs typeface="Calibri"/>
              </a:rPr>
              <a:t>Dr</a:t>
            </a:r>
            <a:r>
              <a:rPr lang="en-US" dirty="0" smtClean="0">
                <a:latin typeface="Calibri"/>
                <a:cs typeface="Calibri"/>
              </a:rPr>
              <a:t> </a:t>
            </a:r>
            <a:r>
              <a:rPr lang="en-US" dirty="0">
                <a:latin typeface="Calibri"/>
                <a:cs typeface="Calibri"/>
              </a:rPr>
              <a:t>Anna </a:t>
            </a:r>
            <a:r>
              <a:rPr lang="en-US" dirty="0" err="1" smtClean="0">
                <a:latin typeface="Calibri"/>
                <a:cs typeface="Calibri"/>
              </a:rPr>
              <a:t>Spenceley</a:t>
            </a:r>
            <a:endParaRPr lang="en-US" dirty="0" smtClean="0">
              <a:latin typeface="Calibri"/>
              <a:cs typeface="Calibri"/>
            </a:endParaRPr>
          </a:p>
          <a:p>
            <a:r>
              <a:rPr lang="en-US" dirty="0" smtClean="0">
                <a:latin typeface="Calibri"/>
                <a:cs typeface="Calibri"/>
              </a:rPr>
              <a:t>     </a:t>
            </a:r>
            <a:r>
              <a:rPr lang="en-US" dirty="0" err="1" smtClean="0">
                <a:latin typeface="Calibri"/>
                <a:cs typeface="Calibri"/>
              </a:rPr>
              <a:t>annaspenceley@gmail.com</a:t>
            </a:r>
            <a:endParaRPr lang="en-US" dirty="0" smtClean="0">
              <a:latin typeface="Calibri"/>
              <a:cs typeface="Calibri"/>
            </a:endParaRPr>
          </a:p>
          <a:p>
            <a:r>
              <a:rPr lang="en-US" dirty="0" smtClean="0">
                <a:latin typeface="Calibri"/>
                <a:cs typeface="Calibri"/>
              </a:rPr>
              <a:t>Maseru Sun Hotel, Lesotho,  26 </a:t>
            </a:r>
            <a:r>
              <a:rPr lang="en-US" dirty="0">
                <a:latin typeface="Calibri"/>
                <a:cs typeface="Calibri"/>
              </a:rPr>
              <a:t>J</a:t>
            </a:r>
            <a:r>
              <a:rPr lang="en-US" dirty="0" smtClean="0">
                <a:latin typeface="Calibri"/>
                <a:cs typeface="Calibri"/>
              </a:rPr>
              <a:t>une 2014</a:t>
            </a:r>
          </a:p>
        </p:txBody>
      </p:sp>
    </p:spTree>
    <p:extLst>
      <p:ext uri="{BB962C8B-B14F-4D97-AF65-F5344CB8AC3E}">
        <p14:creationId xmlns:p14="http://schemas.microsoft.com/office/powerpoint/2010/main" val="293510611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nference 2.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44611" y="1272128"/>
            <a:ext cx="2124334" cy="1620115"/>
          </a:xfrm>
          <a:prstGeom prst="rect">
            <a:avLst/>
          </a:prstGeom>
          <a:ln>
            <a:solidFill>
              <a:schemeClr val="tx1">
                <a:alpha val="97000"/>
              </a:schemeClr>
            </a:solidFill>
          </a:ln>
        </p:spPr>
      </p:pic>
      <p:pic>
        <p:nvPicPr>
          <p:cNvPr id="4" name="Picture 3" descr="guideline-which-calcium-supplement-is-best-for-absorption.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7139" y="4736607"/>
            <a:ext cx="4723000" cy="2033194"/>
          </a:xfrm>
          <a:prstGeom prst="rect">
            <a:avLst/>
          </a:prstGeom>
          <a:ln>
            <a:solidFill>
              <a:schemeClr val="tx1">
                <a:alpha val="97000"/>
              </a:schemeClr>
            </a:solidFill>
          </a:ln>
        </p:spPr>
      </p:pic>
      <p:graphicFrame>
        <p:nvGraphicFramePr>
          <p:cNvPr id="7" name="Diagram 6"/>
          <p:cNvGraphicFramePr/>
          <p:nvPr>
            <p:extLst>
              <p:ext uri="{D42A27DB-BD31-4B8C-83A1-F6EECF244321}">
                <p14:modId xmlns:p14="http://schemas.microsoft.com/office/powerpoint/2010/main" val="4059661137"/>
              </p:ext>
            </p:extLst>
          </p:nvPr>
        </p:nvGraphicFramePr>
        <p:xfrm>
          <a:off x="179331" y="231319"/>
          <a:ext cx="6604000" cy="4402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itle 1"/>
          <p:cNvSpPr txBox="1">
            <a:spLocks/>
          </p:cNvSpPr>
          <p:nvPr/>
        </p:nvSpPr>
        <p:spPr>
          <a:xfrm>
            <a:off x="6045826" y="3778468"/>
            <a:ext cx="3698894" cy="1486586"/>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500" dirty="0" smtClean="0">
                <a:latin typeface="Calibri"/>
                <a:cs typeface="Calibri"/>
              </a:rPr>
              <a:t>Process</a:t>
            </a:r>
            <a:endParaRPr lang="en-US" sz="6500" dirty="0">
              <a:latin typeface="Calibri"/>
              <a:cs typeface="Calibri"/>
            </a:endParaRPr>
          </a:p>
        </p:txBody>
      </p:sp>
    </p:spTree>
    <p:extLst>
      <p:ext uri="{BB962C8B-B14F-4D97-AF65-F5344CB8AC3E}">
        <p14:creationId xmlns:p14="http://schemas.microsoft.com/office/powerpoint/2010/main" val="198985720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278" y="5099810"/>
            <a:ext cx="9454917" cy="1169551"/>
          </a:xfrm>
          <a:prstGeom prst="rect">
            <a:avLst/>
          </a:prstGeom>
        </p:spPr>
        <p:txBody>
          <a:bodyPr wrap="square">
            <a:spAutoFit/>
          </a:bodyPr>
          <a:lstStyle/>
          <a:p>
            <a:pPr marL="457200" lvl="0" indent="-457200">
              <a:buFont typeface="Arial"/>
              <a:buChar char="•"/>
            </a:pPr>
            <a:r>
              <a:rPr lang="en-GB" sz="3500" dirty="0" smtClean="0"/>
              <a:t>Day 1:       Investment Workshop</a:t>
            </a:r>
          </a:p>
          <a:p>
            <a:pPr marL="457200" lvl="0" indent="-457200">
              <a:buFont typeface="Arial"/>
              <a:buChar char="•"/>
            </a:pPr>
            <a:r>
              <a:rPr lang="en-GB" sz="3500" dirty="0" smtClean="0"/>
              <a:t>Day 2-3:    Guidelines development</a:t>
            </a:r>
            <a:endParaRPr lang="en-GB" sz="3500" dirty="0"/>
          </a:p>
        </p:txBody>
      </p:sp>
      <p:pic>
        <p:nvPicPr>
          <p:cNvPr id="3" name="Picture 2" descr="inv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268" y="260349"/>
            <a:ext cx="9265927" cy="4320629"/>
          </a:xfrm>
          <a:prstGeom prst="rect">
            <a:avLst/>
          </a:prstGeom>
        </p:spPr>
      </p:pic>
      <p:sp>
        <p:nvSpPr>
          <p:cNvPr id="4" name="Rectangle 3"/>
          <p:cNvSpPr/>
          <p:nvPr/>
        </p:nvSpPr>
        <p:spPr>
          <a:xfrm>
            <a:off x="1391023" y="4233574"/>
            <a:ext cx="7506989" cy="30709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598620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P264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906000" cy="6858000"/>
          </a:xfrm>
          <a:prstGeom prst="rect">
            <a:avLst/>
          </a:prstGeom>
        </p:spPr>
      </p:pic>
      <p:sp>
        <p:nvSpPr>
          <p:cNvPr id="3" name="Title 2"/>
          <p:cNvSpPr>
            <a:spLocks noGrp="1"/>
          </p:cNvSpPr>
          <p:nvPr>
            <p:ph type="title"/>
          </p:nvPr>
        </p:nvSpPr>
        <p:spPr>
          <a:xfrm>
            <a:off x="1" y="488245"/>
            <a:ext cx="9906000" cy="914400"/>
          </a:xfrm>
        </p:spPr>
        <p:txBody>
          <a:bodyPr/>
          <a:lstStyle/>
          <a:p>
            <a:pPr algn="ctr"/>
            <a:r>
              <a:rPr lang="en-US" sz="6000" b="1" dirty="0" smtClean="0"/>
              <a:t>Thank you</a:t>
            </a:r>
            <a:r>
              <a:rPr lang="en-US" dirty="0" smtClean="0"/>
              <a:t>!</a:t>
            </a:r>
            <a:endParaRPr lang="en-US" dirty="0"/>
          </a:p>
        </p:txBody>
      </p:sp>
      <p:sp>
        <p:nvSpPr>
          <p:cNvPr id="4" name="Subtitle 2"/>
          <p:cNvSpPr txBox="1">
            <a:spLocks/>
          </p:cNvSpPr>
          <p:nvPr/>
        </p:nvSpPr>
        <p:spPr>
          <a:xfrm>
            <a:off x="1852814" y="5300965"/>
            <a:ext cx="6686550" cy="1360419"/>
          </a:xfrm>
          <a:prstGeom prst="rect">
            <a:avLst/>
          </a:prstGeom>
          <a:solidFill>
            <a:srgbClr val="FF6600"/>
          </a:solidFill>
        </p:spPr>
        <p:txBody>
          <a:bodyPr vert="horz" lIns="91440" tIns="45720" rIns="91440" bIns="45720" rtlCol="0" anchor="ctr">
            <a:normAutofit lnSpcReduction="10000"/>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ctr">
              <a:buNone/>
            </a:pPr>
            <a:r>
              <a:rPr lang="en-US" dirty="0" err="1" smtClean="0"/>
              <a:t>Dr</a:t>
            </a:r>
            <a:r>
              <a:rPr lang="en-US" dirty="0" smtClean="0"/>
              <a:t> Anna </a:t>
            </a:r>
            <a:r>
              <a:rPr lang="en-US" dirty="0" err="1" smtClean="0"/>
              <a:t>Spenceley</a:t>
            </a:r>
            <a:r>
              <a:rPr lang="en-US" dirty="0"/>
              <a:t> </a:t>
            </a:r>
            <a:r>
              <a:rPr lang="en-US" dirty="0" smtClean="0"/>
              <a:t>  </a:t>
            </a:r>
          </a:p>
          <a:p>
            <a:pPr marL="18288" indent="0" algn="ctr">
              <a:buNone/>
            </a:pPr>
            <a:r>
              <a:rPr lang="en-US" sz="2000" dirty="0" smtClean="0">
                <a:solidFill>
                  <a:srgbClr val="FFFFFF"/>
                </a:solidFill>
                <a:latin typeface="Calibri" charset="0"/>
              </a:rPr>
              <a:t>Email</a:t>
            </a:r>
            <a:r>
              <a:rPr lang="en-US" sz="2000" dirty="0">
                <a:solidFill>
                  <a:srgbClr val="FFFFFF"/>
                </a:solidFill>
                <a:latin typeface="Calibri" charset="0"/>
              </a:rPr>
              <a:t>: </a:t>
            </a:r>
            <a:r>
              <a:rPr lang="en-US" sz="2000" dirty="0" err="1">
                <a:solidFill>
                  <a:srgbClr val="FFFFFF"/>
                </a:solidFill>
                <a:latin typeface="Calibri" charset="0"/>
              </a:rPr>
              <a:t>annaspenceley@gmail.com</a:t>
            </a:r>
            <a:r>
              <a:rPr lang="en-US" sz="2000" dirty="0">
                <a:solidFill>
                  <a:srgbClr val="FFFFFF"/>
                </a:solidFill>
                <a:latin typeface="Calibri" charset="0"/>
              </a:rPr>
              <a:t/>
            </a:r>
            <a:br>
              <a:rPr lang="en-US" sz="2000" dirty="0">
                <a:solidFill>
                  <a:srgbClr val="FFFFFF"/>
                </a:solidFill>
                <a:latin typeface="Calibri" charset="0"/>
              </a:rPr>
            </a:br>
            <a:r>
              <a:rPr lang="en-US" sz="2000" dirty="0" smtClean="0">
                <a:solidFill>
                  <a:srgbClr val="FFFFFF"/>
                </a:solidFill>
                <a:latin typeface="Calibri" charset="0"/>
              </a:rPr>
              <a:t>Presentations</a:t>
            </a:r>
            <a:r>
              <a:rPr lang="en-US" sz="2000" dirty="0">
                <a:solidFill>
                  <a:srgbClr val="FFFFFF"/>
                </a:solidFill>
                <a:latin typeface="Calibri" charset="0"/>
              </a:rPr>
              <a:t>: </a:t>
            </a:r>
            <a:r>
              <a:rPr lang="en-US" sz="2000" dirty="0" err="1">
                <a:solidFill>
                  <a:srgbClr val="FFFFFF"/>
                </a:solidFill>
                <a:latin typeface="Calibri" charset="0"/>
              </a:rPr>
              <a:t>www.slideshare.net</a:t>
            </a:r>
            <a:r>
              <a:rPr lang="en-US" sz="2000" dirty="0">
                <a:solidFill>
                  <a:srgbClr val="FFFFFF"/>
                </a:solidFill>
                <a:latin typeface="Calibri" charset="0"/>
              </a:rPr>
              <a:t>/</a:t>
            </a:r>
            <a:r>
              <a:rPr lang="en-US" sz="2000" dirty="0" err="1">
                <a:solidFill>
                  <a:srgbClr val="FFFFFF"/>
                </a:solidFill>
                <a:latin typeface="Calibri" charset="0"/>
              </a:rPr>
              <a:t>AnnaSpenceley</a:t>
            </a:r>
            <a:r>
              <a:rPr lang="en-GB" sz="2000" dirty="0">
                <a:solidFill>
                  <a:srgbClr val="FFFFFF"/>
                </a:solidFill>
                <a:latin typeface="Calibri" charset="0"/>
              </a:rPr>
              <a:t/>
            </a:r>
            <a:br>
              <a:rPr lang="en-GB" sz="2000" dirty="0">
                <a:solidFill>
                  <a:srgbClr val="FFFFFF"/>
                </a:solidFill>
                <a:latin typeface="Calibri" charset="0"/>
              </a:rPr>
            </a:br>
            <a:r>
              <a:rPr lang="en-GB" sz="2000" dirty="0">
                <a:solidFill>
                  <a:srgbClr val="FFFFFF"/>
                </a:solidFill>
                <a:latin typeface="Calibri" charset="0"/>
              </a:rPr>
              <a:t>Website: </a:t>
            </a:r>
            <a:r>
              <a:rPr lang="en-GB" sz="2000" dirty="0" err="1" smtClean="0">
                <a:solidFill>
                  <a:srgbClr val="FFFFFF"/>
                </a:solidFill>
                <a:latin typeface="Calibri" charset="0"/>
              </a:rPr>
              <a:t>www.anna.spenceley.co.uk</a:t>
            </a:r>
            <a:endParaRPr lang="en-US" sz="2000" dirty="0">
              <a:solidFill>
                <a:srgbClr val="FFFFFF"/>
              </a:solidFill>
              <a:latin typeface="Calibri" charset="0"/>
            </a:endParaRPr>
          </a:p>
        </p:txBody>
      </p:sp>
    </p:spTree>
    <p:extLst>
      <p:ext uri="{BB962C8B-B14F-4D97-AF65-F5344CB8AC3E}">
        <p14:creationId xmlns:p14="http://schemas.microsoft.com/office/powerpoint/2010/main" val="428806567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fcas sadc ppf.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0800" y="-20156"/>
            <a:ext cx="9717002" cy="6865088"/>
          </a:xfrm>
          <a:prstGeom prst="rect">
            <a:avLst/>
          </a:prstGeom>
        </p:spPr>
      </p:pic>
      <p:sp>
        <p:nvSpPr>
          <p:cNvPr id="9" name="Title 1"/>
          <p:cNvSpPr txBox="1">
            <a:spLocks/>
          </p:cNvSpPr>
          <p:nvPr/>
        </p:nvSpPr>
        <p:spPr>
          <a:xfrm>
            <a:off x="1128948" y="0"/>
            <a:ext cx="8688854" cy="2035733"/>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dirty="0" smtClean="0">
                <a:latin typeface="Calibri"/>
                <a:cs typeface="Calibri"/>
              </a:rPr>
              <a:t>Why do we need tourism concession </a:t>
            </a:r>
          </a:p>
          <a:p>
            <a:pPr algn="ctr"/>
            <a:r>
              <a:rPr lang="en-US" sz="3200" dirty="0" smtClean="0">
                <a:latin typeface="Calibri"/>
                <a:cs typeface="Calibri"/>
              </a:rPr>
              <a:t>guidelines for SADC TFCAs?</a:t>
            </a:r>
            <a:endParaRPr lang="en-US" sz="3200" dirty="0">
              <a:latin typeface="Calibri"/>
              <a:cs typeface="Calibri"/>
            </a:endParaRPr>
          </a:p>
        </p:txBody>
      </p:sp>
    </p:spTree>
    <p:extLst>
      <p:ext uri="{BB962C8B-B14F-4D97-AF65-F5344CB8AC3E}">
        <p14:creationId xmlns:p14="http://schemas.microsoft.com/office/powerpoint/2010/main" val="10229554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749334" y="0"/>
            <a:ext cx="1156666" cy="6978651"/>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75936" y="-80338"/>
            <a:ext cx="1156666" cy="6978651"/>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2948"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3987" y="-277703"/>
            <a:ext cx="8857693" cy="7176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 name="Rectangle 2"/>
          <p:cNvSpPr txBox="1">
            <a:spLocks/>
          </p:cNvSpPr>
          <p:nvPr/>
        </p:nvSpPr>
        <p:spPr>
          <a:xfrm>
            <a:off x="4576264" y="2781494"/>
            <a:ext cx="4173070" cy="1693083"/>
          </a:xfrm>
          <a:prstGeom prst="rect">
            <a:avLst/>
          </a:prstGeom>
          <a:solidFill>
            <a:schemeClr val="tx1">
              <a:alpha val="80000"/>
            </a:schemeClr>
          </a:solidFill>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500" dirty="0" smtClean="0">
                <a:solidFill>
                  <a:schemeClr val="bg1"/>
                </a:solidFill>
                <a:latin typeface="Calibri" charset="0"/>
              </a:rPr>
              <a:t>Address barriers to mainstreaming sustainable tourism</a:t>
            </a:r>
            <a:endParaRPr lang="en-US" sz="3500" dirty="0">
              <a:solidFill>
                <a:schemeClr val="bg1"/>
              </a:solidFill>
              <a:latin typeface="Calibri" charset="0"/>
            </a:endParaRPr>
          </a:p>
        </p:txBody>
      </p:sp>
      <p:sp>
        <p:nvSpPr>
          <p:cNvPr id="5" name="TextBox 4"/>
          <p:cNvSpPr txBox="1"/>
          <p:nvPr/>
        </p:nvSpPr>
        <p:spPr>
          <a:xfrm>
            <a:off x="503987" y="6488668"/>
            <a:ext cx="1872853" cy="369332"/>
          </a:xfrm>
          <a:prstGeom prst="rect">
            <a:avLst/>
          </a:prstGeom>
          <a:noFill/>
        </p:spPr>
        <p:txBody>
          <a:bodyPr wrap="square" rtlCol="0">
            <a:spAutoFit/>
          </a:bodyPr>
          <a:lstStyle/>
          <a:p>
            <a:r>
              <a:rPr lang="en-US" dirty="0" err="1" smtClean="0">
                <a:solidFill>
                  <a:schemeClr val="bg2">
                    <a:lumMod val="60000"/>
                    <a:lumOff val="40000"/>
                  </a:schemeClr>
                </a:solidFill>
                <a:latin typeface="Calibri"/>
                <a:cs typeface="Calibri"/>
              </a:rPr>
              <a:t>Spenceley</a:t>
            </a:r>
            <a:r>
              <a:rPr lang="en-US" dirty="0" smtClean="0">
                <a:solidFill>
                  <a:schemeClr val="bg2">
                    <a:lumMod val="60000"/>
                    <a:lumOff val="40000"/>
                  </a:schemeClr>
                </a:solidFill>
                <a:latin typeface="Calibri"/>
                <a:cs typeface="Calibri"/>
              </a:rPr>
              <a:t>, 2013</a:t>
            </a:r>
            <a:endParaRPr lang="en-US" dirty="0">
              <a:solidFill>
                <a:schemeClr val="bg2">
                  <a:lumMod val="60000"/>
                  <a:lumOff val="40000"/>
                </a:schemeClr>
              </a:solidFill>
              <a:latin typeface="Calibri"/>
              <a:cs typeface="Calibri"/>
            </a:endParaRPr>
          </a:p>
        </p:txBody>
      </p:sp>
      <p:sp>
        <p:nvSpPr>
          <p:cNvPr id="7" name="Frame 6"/>
          <p:cNvSpPr/>
          <p:nvPr/>
        </p:nvSpPr>
        <p:spPr>
          <a:xfrm>
            <a:off x="302397" y="382960"/>
            <a:ext cx="3850513" cy="1672929"/>
          </a:xfrm>
          <a:prstGeom prst="frame">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2398152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06986" y="0"/>
            <a:ext cx="2399014" cy="6978651"/>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1077"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 y="-24436"/>
            <a:ext cx="8346148" cy="69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 name="TextBox 4"/>
          <p:cNvSpPr txBox="1"/>
          <p:nvPr/>
        </p:nvSpPr>
        <p:spPr>
          <a:xfrm>
            <a:off x="8259926" y="6507335"/>
            <a:ext cx="1872853" cy="369332"/>
          </a:xfrm>
          <a:prstGeom prst="rect">
            <a:avLst/>
          </a:prstGeom>
          <a:noFill/>
        </p:spPr>
        <p:txBody>
          <a:bodyPr wrap="square" rtlCol="0">
            <a:spAutoFit/>
          </a:bodyPr>
          <a:lstStyle/>
          <a:p>
            <a:r>
              <a:rPr lang="en-US" dirty="0" err="1" smtClean="0">
                <a:solidFill>
                  <a:schemeClr val="bg2">
                    <a:lumMod val="60000"/>
                    <a:lumOff val="40000"/>
                  </a:schemeClr>
                </a:solidFill>
                <a:latin typeface="Calibri"/>
                <a:cs typeface="Calibri"/>
              </a:rPr>
              <a:t>Spenceley</a:t>
            </a:r>
            <a:r>
              <a:rPr lang="en-US" dirty="0" smtClean="0">
                <a:solidFill>
                  <a:schemeClr val="bg2">
                    <a:lumMod val="60000"/>
                    <a:lumOff val="40000"/>
                  </a:schemeClr>
                </a:solidFill>
                <a:latin typeface="Calibri"/>
                <a:cs typeface="Calibri"/>
              </a:rPr>
              <a:t>, 2013</a:t>
            </a:r>
            <a:endParaRPr lang="en-US" dirty="0">
              <a:solidFill>
                <a:schemeClr val="bg2">
                  <a:lumMod val="60000"/>
                  <a:lumOff val="40000"/>
                </a:schemeClr>
              </a:solidFill>
              <a:latin typeface="Calibri"/>
              <a:cs typeface="Calibri"/>
            </a:endParaRPr>
          </a:p>
        </p:txBody>
      </p:sp>
      <p:sp>
        <p:nvSpPr>
          <p:cNvPr id="7" name="Up-Down Arrow 6"/>
          <p:cNvSpPr/>
          <p:nvPr/>
        </p:nvSpPr>
        <p:spPr>
          <a:xfrm>
            <a:off x="201586" y="495528"/>
            <a:ext cx="564474" cy="5389956"/>
          </a:xfrm>
          <a:prstGeom prst="upDown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Rectangle 2"/>
          <p:cNvSpPr txBox="1">
            <a:spLocks/>
          </p:cNvSpPr>
          <p:nvPr/>
        </p:nvSpPr>
        <p:spPr>
          <a:xfrm>
            <a:off x="7380997" y="1874490"/>
            <a:ext cx="2525003" cy="1632614"/>
          </a:xfrm>
          <a:prstGeom prst="rect">
            <a:avLst/>
          </a:prstGeom>
          <a:solidFill>
            <a:schemeClr val="tx1">
              <a:alpha val="80000"/>
            </a:schemeClr>
          </a:solidFill>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500" dirty="0" smtClean="0">
                <a:solidFill>
                  <a:schemeClr val="bg1"/>
                </a:solidFill>
                <a:latin typeface="Calibri" charset="0"/>
              </a:rPr>
              <a:t>Make investment easier</a:t>
            </a:r>
            <a:endParaRPr lang="en-US" sz="3500" dirty="0">
              <a:solidFill>
                <a:schemeClr val="bg1"/>
              </a:solidFill>
              <a:latin typeface="Calibri" charset="0"/>
            </a:endParaRPr>
          </a:p>
        </p:txBody>
      </p:sp>
    </p:spTree>
    <p:extLst>
      <p:ext uri="{BB962C8B-B14F-4D97-AF65-F5344CB8AC3E}">
        <p14:creationId xmlns:p14="http://schemas.microsoft.com/office/powerpoint/2010/main" val="6705683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584683055"/>
              </p:ext>
            </p:extLst>
          </p:nvPr>
        </p:nvGraphicFramePr>
        <p:xfrm>
          <a:off x="159173" y="119094"/>
          <a:ext cx="6604000"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conference 2.jp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085733" y="1235633"/>
            <a:ext cx="2124334" cy="1620115"/>
          </a:xfrm>
          <a:prstGeom prst="rect">
            <a:avLst/>
          </a:prstGeom>
          <a:ln>
            <a:solidFill>
              <a:schemeClr val="tx1">
                <a:alpha val="97000"/>
              </a:schemeClr>
            </a:solidFill>
          </a:ln>
        </p:spPr>
      </p:pic>
      <p:pic>
        <p:nvPicPr>
          <p:cNvPr id="4" name="Picture 3" descr="guideline-which-calcium-supplement-is-best-for-absorption.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05979" y="4763633"/>
            <a:ext cx="4723000" cy="2033194"/>
          </a:xfrm>
          <a:prstGeom prst="rect">
            <a:avLst/>
          </a:prstGeom>
          <a:ln>
            <a:solidFill>
              <a:schemeClr val="tx1">
                <a:alpha val="97000"/>
              </a:schemeClr>
            </a:solidFill>
          </a:ln>
        </p:spPr>
      </p:pic>
      <p:sp>
        <p:nvSpPr>
          <p:cNvPr id="5" name="Title 1"/>
          <p:cNvSpPr txBox="1">
            <a:spLocks/>
          </p:cNvSpPr>
          <p:nvPr/>
        </p:nvSpPr>
        <p:spPr>
          <a:xfrm>
            <a:off x="6045826" y="3778468"/>
            <a:ext cx="3698894" cy="1486586"/>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500" dirty="0" smtClean="0">
                <a:latin typeface="Calibri"/>
                <a:cs typeface="Calibri"/>
              </a:rPr>
              <a:t>Process</a:t>
            </a:r>
            <a:endParaRPr lang="en-US" sz="6500" dirty="0">
              <a:latin typeface="Calibri"/>
              <a:cs typeface="Calibri"/>
            </a:endParaRPr>
          </a:p>
        </p:txBody>
      </p:sp>
    </p:spTree>
    <p:extLst>
      <p:ext uri="{BB962C8B-B14F-4D97-AF65-F5344CB8AC3E}">
        <p14:creationId xmlns:p14="http://schemas.microsoft.com/office/powerpoint/2010/main" val="421626885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933432135"/>
              </p:ext>
            </p:extLst>
          </p:nvPr>
        </p:nvGraphicFramePr>
        <p:xfrm>
          <a:off x="159173" y="119094"/>
          <a:ext cx="6604000"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conference 2.jp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085733" y="1235633"/>
            <a:ext cx="2124334" cy="1620115"/>
          </a:xfrm>
          <a:prstGeom prst="rect">
            <a:avLst/>
          </a:prstGeom>
          <a:ln>
            <a:solidFill>
              <a:schemeClr val="tx1">
                <a:alpha val="97000"/>
              </a:schemeClr>
            </a:solidFill>
          </a:ln>
        </p:spPr>
      </p:pic>
      <p:pic>
        <p:nvPicPr>
          <p:cNvPr id="4" name="Picture 3" descr="guideline-which-calcium-supplement-is-best-for-absorption.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05979" y="4763633"/>
            <a:ext cx="4723000" cy="2033194"/>
          </a:xfrm>
          <a:prstGeom prst="rect">
            <a:avLst/>
          </a:prstGeom>
          <a:ln>
            <a:solidFill>
              <a:schemeClr val="tx1">
                <a:alpha val="97000"/>
              </a:schemeClr>
            </a:solidFill>
          </a:ln>
        </p:spPr>
      </p:pic>
      <p:sp>
        <p:nvSpPr>
          <p:cNvPr id="5" name="Title 1"/>
          <p:cNvSpPr txBox="1">
            <a:spLocks/>
          </p:cNvSpPr>
          <p:nvPr/>
        </p:nvSpPr>
        <p:spPr>
          <a:xfrm>
            <a:off x="6045826" y="3778468"/>
            <a:ext cx="3698894" cy="1486586"/>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500" dirty="0" smtClean="0">
                <a:latin typeface="Calibri"/>
                <a:cs typeface="Calibri"/>
              </a:rPr>
              <a:t>Process</a:t>
            </a:r>
            <a:endParaRPr lang="en-US" sz="6500" dirty="0">
              <a:latin typeface="Calibri"/>
              <a:cs typeface="Calibri"/>
            </a:endParaRPr>
          </a:p>
        </p:txBody>
      </p:sp>
    </p:spTree>
    <p:extLst>
      <p:ext uri="{BB962C8B-B14F-4D97-AF65-F5344CB8AC3E}">
        <p14:creationId xmlns:p14="http://schemas.microsoft.com/office/powerpoint/2010/main" val="23338036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0572" y="325288"/>
            <a:ext cx="8172450" cy="622032"/>
          </a:xfrm>
        </p:spPr>
        <p:txBody>
          <a:bodyPr/>
          <a:lstStyle/>
          <a:p>
            <a:pPr algn="ctr"/>
            <a:r>
              <a:rPr lang="en-US" sz="3600" dirty="0" smtClean="0">
                <a:latin typeface="Calibri"/>
                <a:cs typeface="Calibri"/>
              </a:rPr>
              <a:t>What should the guidelines look like?</a:t>
            </a:r>
            <a:endParaRPr lang="en-US" sz="3600" dirty="0">
              <a:latin typeface="Calibri"/>
              <a:cs typeface="Calibri"/>
            </a:endParaRPr>
          </a:p>
        </p:txBody>
      </p:sp>
      <p:sp>
        <p:nvSpPr>
          <p:cNvPr id="8" name="Rectangle 3"/>
          <p:cNvSpPr txBox="1">
            <a:spLocks/>
          </p:cNvSpPr>
          <p:nvPr/>
        </p:nvSpPr>
        <p:spPr>
          <a:xfrm>
            <a:off x="495300" y="1341439"/>
            <a:ext cx="8915400" cy="4784725"/>
          </a:xfrm>
          <a:prstGeom prst="rect">
            <a:avLst/>
          </a:prstGeom>
        </p:spPr>
        <p:txBody>
          <a:bodyPr vert="horz" lIns="91440" tIns="45720" rIns="91440" bIns="45720" rtlCol="0" anchor="ctr">
            <a:norm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a:buFont typeface="Arial" charset="0"/>
              <a:buNone/>
            </a:pPr>
            <a:endParaRPr lang="en-US" sz="2800" dirty="0">
              <a:latin typeface="Calibri" charset="0"/>
            </a:endParaRPr>
          </a:p>
        </p:txBody>
      </p:sp>
      <p:pic>
        <p:nvPicPr>
          <p:cNvPr id="4" name="Picture 3" descr="images book 1.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22169" y="1353700"/>
            <a:ext cx="3564371" cy="2341933"/>
          </a:xfrm>
          <a:prstGeom prst="rect">
            <a:avLst/>
          </a:prstGeom>
        </p:spPr>
      </p:pic>
      <p:pic>
        <p:nvPicPr>
          <p:cNvPr id="6" name="Picture 5" descr="brochure_template_b.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30546" y="1327924"/>
            <a:ext cx="2867448" cy="2348577"/>
          </a:xfrm>
          <a:prstGeom prst="rect">
            <a:avLst/>
          </a:prstGeom>
        </p:spPr>
      </p:pic>
      <p:pic>
        <p:nvPicPr>
          <p:cNvPr id="13" name="Picture 12" descr="Screenshot 2014-06-24 at 09.45.56 am.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06335" y="3863805"/>
            <a:ext cx="5439095" cy="2994195"/>
          </a:xfrm>
          <a:prstGeom prst="rect">
            <a:avLst/>
          </a:prstGeom>
        </p:spPr>
      </p:pic>
    </p:spTree>
    <p:extLst>
      <p:ext uri="{BB962C8B-B14F-4D97-AF65-F5344CB8AC3E}">
        <p14:creationId xmlns:p14="http://schemas.microsoft.com/office/powerpoint/2010/main" val="62928557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0572" y="325288"/>
            <a:ext cx="8172450" cy="622032"/>
          </a:xfrm>
        </p:spPr>
        <p:txBody>
          <a:bodyPr/>
          <a:lstStyle/>
          <a:p>
            <a:pPr algn="ctr"/>
            <a:r>
              <a:rPr lang="en-US" sz="3600" dirty="0" smtClean="0">
                <a:latin typeface="Calibri"/>
                <a:cs typeface="Calibri"/>
              </a:rPr>
              <a:t>What should they include? </a:t>
            </a:r>
            <a:r>
              <a:rPr lang="en-US" sz="3600" i="1" dirty="0" smtClean="0">
                <a:latin typeface="Calibri"/>
                <a:cs typeface="Calibri"/>
              </a:rPr>
              <a:t>Background</a:t>
            </a:r>
            <a:endParaRPr lang="en-US" sz="3600" i="1" dirty="0">
              <a:latin typeface="Calibri"/>
              <a:cs typeface="Calibri"/>
            </a:endParaRPr>
          </a:p>
        </p:txBody>
      </p:sp>
      <p:sp>
        <p:nvSpPr>
          <p:cNvPr id="8" name="Rectangle 3"/>
          <p:cNvSpPr txBox="1">
            <a:spLocks/>
          </p:cNvSpPr>
          <p:nvPr/>
        </p:nvSpPr>
        <p:spPr>
          <a:xfrm>
            <a:off x="495300" y="1341439"/>
            <a:ext cx="8915400" cy="4784725"/>
          </a:xfrm>
          <a:prstGeom prst="rect">
            <a:avLst/>
          </a:prstGeom>
        </p:spPr>
        <p:txBody>
          <a:bodyPr vert="horz" lIns="91440" tIns="45720" rIns="91440" bIns="45720" rtlCol="0" anchor="ctr">
            <a:norm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a:buFont typeface="Arial" charset="0"/>
              <a:buNone/>
            </a:pPr>
            <a:endParaRPr lang="en-US" sz="2800" dirty="0">
              <a:latin typeface="Calibri" charset="0"/>
            </a:endParaRPr>
          </a:p>
        </p:txBody>
      </p:sp>
      <p:pic>
        <p:nvPicPr>
          <p:cNvPr id="7" name="Picture 6"/>
          <p:cNvPicPr/>
          <p:nvPr/>
        </p:nvPicPr>
        <p:blipFill>
          <a:blip r:embed="rId3">
            <a:extLst>
              <a:ext uri="{28A0092B-C50C-407E-A947-70E740481C1C}">
                <a14:useLocalDpi xmlns:a14="http://schemas.microsoft.com/office/drawing/2010/main"/>
              </a:ext>
            </a:extLst>
          </a:blip>
          <a:srcRect/>
          <a:stretch>
            <a:fillRect/>
          </a:stretch>
        </p:blipFill>
        <p:spPr bwMode="auto">
          <a:xfrm>
            <a:off x="495300" y="4128746"/>
            <a:ext cx="4097655" cy="2268855"/>
          </a:xfrm>
          <a:prstGeom prst="rect">
            <a:avLst/>
          </a:prstGeom>
          <a:solidFill>
            <a:schemeClr val="tx1"/>
          </a:solidFill>
          <a:ln>
            <a:noFill/>
          </a:ln>
        </p:spPr>
      </p:pic>
      <p:pic>
        <p:nvPicPr>
          <p:cNvPr id="9" name="Picture 8"/>
          <p:cNvPicPr/>
          <p:nvPr/>
        </p:nvPicPr>
        <p:blipFill>
          <a:blip r:embed="rId4">
            <a:extLst>
              <a:ext uri="{28A0092B-C50C-407E-A947-70E740481C1C}">
                <a14:useLocalDpi xmlns:a14="http://schemas.microsoft.com/office/drawing/2010/main"/>
              </a:ext>
            </a:extLst>
          </a:blip>
          <a:stretch>
            <a:fillRect/>
          </a:stretch>
        </p:blipFill>
        <p:spPr>
          <a:xfrm>
            <a:off x="3847220" y="1048100"/>
            <a:ext cx="5657850" cy="2438400"/>
          </a:xfrm>
          <a:prstGeom prst="rect">
            <a:avLst/>
          </a:prstGeom>
          <a:ln>
            <a:solidFill>
              <a:schemeClr val="tx1">
                <a:alpha val="94000"/>
              </a:schemeClr>
            </a:solidFill>
          </a:ln>
        </p:spPr>
      </p:pic>
      <p:pic>
        <p:nvPicPr>
          <p:cNvPr id="10" name="Picture 9" descr="AA039230.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0572" y="1108893"/>
            <a:ext cx="2636021" cy="2476111"/>
          </a:xfrm>
          <a:prstGeom prst="rect">
            <a:avLst/>
          </a:prstGeom>
        </p:spPr>
      </p:pic>
      <p:pic>
        <p:nvPicPr>
          <p:cNvPr id="4" name="Picture 3"/>
          <p:cNvPicPr>
            <a:picLocks noChangeAspect="1"/>
          </p:cNvPicPr>
          <p:nvPr/>
        </p:nvPicPr>
        <p:blipFill>
          <a:blip r:embed="rId6"/>
          <a:stretch>
            <a:fillRect/>
          </a:stretch>
        </p:blipFill>
        <p:spPr>
          <a:xfrm>
            <a:off x="4855224" y="3585004"/>
            <a:ext cx="4889500" cy="3454400"/>
          </a:xfrm>
          <a:prstGeom prst="rect">
            <a:avLst/>
          </a:prstGeom>
        </p:spPr>
      </p:pic>
    </p:spTree>
    <p:extLst>
      <p:ext uri="{BB962C8B-B14F-4D97-AF65-F5344CB8AC3E}">
        <p14:creationId xmlns:p14="http://schemas.microsoft.com/office/powerpoint/2010/main" val="135864487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0572" y="325288"/>
            <a:ext cx="8172450" cy="622032"/>
          </a:xfrm>
        </p:spPr>
        <p:txBody>
          <a:bodyPr/>
          <a:lstStyle/>
          <a:p>
            <a:pPr algn="ctr"/>
            <a:r>
              <a:rPr lang="en-US" sz="3600" dirty="0" smtClean="0">
                <a:latin typeface="Calibri"/>
                <a:cs typeface="Calibri"/>
              </a:rPr>
              <a:t>What should they include? </a:t>
            </a:r>
            <a:r>
              <a:rPr lang="en-US" sz="3600" i="1" dirty="0" smtClean="0">
                <a:latin typeface="Calibri"/>
                <a:cs typeface="Calibri"/>
              </a:rPr>
              <a:t>Process</a:t>
            </a:r>
            <a:endParaRPr lang="en-US" sz="3600" i="1" dirty="0">
              <a:latin typeface="Calibri"/>
              <a:cs typeface="Calibri"/>
            </a:endParaRPr>
          </a:p>
        </p:txBody>
      </p:sp>
      <p:sp>
        <p:nvSpPr>
          <p:cNvPr id="8" name="Rectangle 3"/>
          <p:cNvSpPr txBox="1">
            <a:spLocks/>
          </p:cNvSpPr>
          <p:nvPr/>
        </p:nvSpPr>
        <p:spPr>
          <a:xfrm>
            <a:off x="495300" y="1341439"/>
            <a:ext cx="8915400" cy="4784725"/>
          </a:xfrm>
          <a:prstGeom prst="rect">
            <a:avLst/>
          </a:prstGeom>
        </p:spPr>
        <p:txBody>
          <a:bodyPr vert="horz" lIns="91440" tIns="45720" rIns="91440" bIns="45720" rtlCol="0" anchor="ctr">
            <a:norm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a:buFont typeface="Arial" charset="0"/>
              <a:buNone/>
            </a:pPr>
            <a:endParaRPr lang="en-US" sz="2800" dirty="0">
              <a:latin typeface="Calibri" charset="0"/>
            </a:endParaRPr>
          </a:p>
        </p:txBody>
      </p:sp>
      <p:pic>
        <p:nvPicPr>
          <p:cNvPr id="9" name="Picture 8"/>
          <p:cNvPicPr/>
          <p:nvPr/>
        </p:nvPicPr>
        <p:blipFill>
          <a:blip r:embed="rId3">
            <a:extLst>
              <a:ext uri="{28A0092B-C50C-407E-A947-70E740481C1C}">
                <a14:useLocalDpi xmlns:a14="http://schemas.microsoft.com/office/drawing/2010/main"/>
              </a:ext>
            </a:extLst>
          </a:blip>
          <a:srcRect/>
          <a:stretch>
            <a:fillRect/>
          </a:stretch>
        </p:blipFill>
        <p:spPr bwMode="auto">
          <a:xfrm>
            <a:off x="907186" y="1059254"/>
            <a:ext cx="7882473" cy="5512419"/>
          </a:xfrm>
          <a:prstGeom prst="rect">
            <a:avLst/>
          </a:prstGeom>
          <a:noFill/>
          <a:ln>
            <a:noFill/>
          </a:ln>
        </p:spPr>
      </p:pic>
    </p:spTree>
    <p:extLst>
      <p:ext uri="{BB962C8B-B14F-4D97-AF65-F5344CB8AC3E}">
        <p14:creationId xmlns:p14="http://schemas.microsoft.com/office/powerpoint/2010/main" val="395722906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2739</TotalTime>
  <Words>587</Words>
  <Application>Microsoft Macintosh PowerPoint</Application>
  <PresentationFormat>A4 Paper (210x297 mm)</PresentationFormat>
  <Paragraphs>107</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Elemental</vt:lpstr>
      <vt:lpstr>Guidelines &amp; Conference on Concessioning &amp; Sustainable Tourism Investment in TFCAs in SADC</vt:lpstr>
      <vt:lpstr>PowerPoint Presentation</vt:lpstr>
      <vt:lpstr>PowerPoint Presentation</vt:lpstr>
      <vt:lpstr>PowerPoint Presentation</vt:lpstr>
      <vt:lpstr>PowerPoint Presentation</vt:lpstr>
      <vt:lpstr>PowerPoint Presentation</vt:lpstr>
      <vt:lpstr>What should the guidelines look like?</vt:lpstr>
      <vt:lpstr>What should they include? Background</vt:lpstr>
      <vt:lpstr>What should they include? Process</vt:lpstr>
      <vt:lpstr>PowerPoint Presentation</vt:lpstr>
      <vt:lpstr>PowerPoint Presentation</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Benefit sharing from natural heritage</dc:title>
  <dc:creator>Anna</dc:creator>
  <cp:lastModifiedBy>Anna</cp:lastModifiedBy>
  <cp:revision>194</cp:revision>
  <cp:lastPrinted>2014-06-24T14:40:12Z</cp:lastPrinted>
  <dcterms:created xsi:type="dcterms:W3CDTF">2014-04-11T08:05:39Z</dcterms:created>
  <dcterms:modified xsi:type="dcterms:W3CDTF">2014-06-26T13:33:03Z</dcterms:modified>
</cp:coreProperties>
</file>