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"/>
  </p:notesMasterIdLst>
  <p:sldIdLst>
    <p:sldId id="256" r:id="rId2"/>
    <p:sldId id="355" r:id="rId3"/>
    <p:sldId id="356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6" autoAdjust="0"/>
    <p:restoredTop sz="70620" autoAdjust="0"/>
  </p:normalViewPr>
  <p:slideViewPr>
    <p:cSldViewPr snapToGrid="0" snapToObjects="1">
      <p:cViewPr>
        <p:scale>
          <a:sx n="63" d="100"/>
          <a:sy n="63" d="100"/>
        </p:scale>
        <p:origin x="-1608" y="-2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CBE4-7449-F04A-AFD4-B0CA0DCB8130}" type="datetimeFigureOut">
              <a:rPr lang="en-US" smtClean="0"/>
              <a:t>26/08/2014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72EF-AFCD-184E-8CB4-B8B2991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72EF-AFCD-184E-8CB4-B8B299112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159761"/>
            <a:ext cx="4953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2800" y="4074498"/>
            <a:ext cx="4953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9"/>
            <a:ext cx="3546348" cy="34321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693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637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2997" y="1774588"/>
            <a:ext cx="4953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6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298" y="3331464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90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010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2"/>
            <a:ext cx="6604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540" y="6154739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28444"/>
            <a:ext cx="10023712" cy="222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17" y="524049"/>
            <a:ext cx="9354127" cy="2237290"/>
          </a:xfrm>
        </p:spPr>
        <p:txBody>
          <a:bodyPr/>
          <a:lstStyle/>
          <a:p>
            <a:pPr algn="ctr"/>
            <a:r>
              <a:rPr lang="en-US" sz="4500" b="1" dirty="0" smtClean="0">
                <a:latin typeface="Calibri"/>
                <a:cs typeface="Calibri"/>
              </a:rPr>
              <a:t>Guidelines Working </a:t>
            </a:r>
            <a:r>
              <a:rPr lang="en-US" sz="4500" b="1" dirty="0">
                <a:latin typeface="Calibri"/>
                <a:cs typeface="Calibri"/>
              </a:rPr>
              <a:t>G</a:t>
            </a:r>
            <a:r>
              <a:rPr lang="en-US" sz="4500" b="1" dirty="0" smtClean="0">
                <a:latin typeface="Calibri"/>
                <a:cs typeface="Calibri"/>
              </a:rPr>
              <a:t>roup 3</a:t>
            </a:r>
            <a:r>
              <a:rPr lang="en-US" sz="4500" b="1" dirty="0" smtClean="0">
                <a:latin typeface="Calibri"/>
                <a:cs typeface="Calibri"/>
              </a:rPr>
              <a:t/>
            </a:r>
            <a:br>
              <a:rPr lang="en-US" sz="4500" b="1" dirty="0" smtClean="0">
                <a:latin typeface="Calibri"/>
                <a:cs typeface="Calibri"/>
              </a:rPr>
            </a:br>
            <a:endParaRPr lang="en-US" sz="4500" dirty="0">
              <a:latin typeface="Calibri"/>
              <a:cs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11400" y="3083832"/>
            <a:ext cx="6686550" cy="133028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Step 5: Contract management</a:t>
            </a:r>
          </a:p>
          <a:p>
            <a:r>
              <a:rPr lang="en-US" sz="3500" dirty="0" smtClean="0"/>
              <a:t>Case studies, templates &amp; links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3510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64814"/>
              </p:ext>
            </p:extLst>
          </p:nvPr>
        </p:nvGraphicFramePr>
        <p:xfrm>
          <a:off x="295280" y="20154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20154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3607" y="285443"/>
            <a:ext cx="3971477" cy="63248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Working group activities:</a:t>
            </a:r>
          </a:p>
          <a:p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Work through draft Guideline text (Step 5; Annexes)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Note alterations and improvements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Suggest case study examples from SADC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Indicate tools &amp; links that would be useful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Nominate rapporteur for report back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58502" y="5736027"/>
            <a:ext cx="685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61233"/>
              </p:ext>
            </p:extLst>
          </p:nvPr>
        </p:nvGraphicFramePr>
        <p:xfrm>
          <a:off x="295280" y="-45610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-45610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22167" y="1212612"/>
            <a:ext cx="3971477" cy="49398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Step 5: Contract management</a:t>
            </a: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A: Capacity and skills, manuals, end of concession &amp; next steps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Michael Wright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E58C4"/>
              </a:solidFill>
            </a:endParaRP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500" b="1" dirty="0" smtClean="0">
                <a:solidFill>
                  <a:srgbClr val="0E58C4"/>
                </a:solidFill>
              </a:rPr>
              <a:t>Supporting material</a:t>
            </a:r>
          </a:p>
          <a:p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>
                <a:solidFill>
                  <a:srgbClr val="0E58C4"/>
                </a:solidFill>
              </a:rPr>
              <a:t>Group B:  </a:t>
            </a:r>
            <a:r>
              <a:rPr lang="en-US" sz="2000" b="1" dirty="0" smtClean="0">
                <a:solidFill>
                  <a:srgbClr val="0E58C4"/>
                </a:solidFill>
              </a:rPr>
              <a:t>Case studies, templates, links</a:t>
            </a:r>
            <a:endParaRPr lang="en-US" sz="20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58C4"/>
                </a:solidFill>
              </a:rPr>
              <a:t>Facilitator: Anna </a:t>
            </a:r>
            <a:r>
              <a:rPr lang="en-US" sz="2000" dirty="0" err="1">
                <a:solidFill>
                  <a:srgbClr val="0E58C4"/>
                </a:solidFill>
              </a:rPr>
              <a:t>Spenceley</a:t>
            </a:r>
            <a:endParaRPr lang="en-US" sz="2000" dirty="0">
              <a:solidFill>
                <a:srgbClr val="0E58C4"/>
              </a:solidFill>
            </a:endParaRPr>
          </a:p>
          <a:p>
            <a:endParaRPr lang="en-US" sz="2000" dirty="0">
              <a:solidFill>
                <a:srgbClr val="0E5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3120</TotalTime>
  <Words>93</Words>
  <Application>Microsoft Macintosh PowerPoint</Application>
  <PresentationFormat>A4 Paper (210x297 mm)</PresentationFormat>
  <Paragraphs>25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Elemental</vt:lpstr>
      <vt:lpstr>Microsoft Word Document</vt:lpstr>
      <vt:lpstr>Guidelines Working Group 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sharing from natural heritage</dc:title>
  <dc:creator>Anna</dc:creator>
  <cp:lastModifiedBy>Anna</cp:lastModifiedBy>
  <cp:revision>241</cp:revision>
  <cp:lastPrinted>2014-05-08T05:22:50Z</cp:lastPrinted>
  <dcterms:created xsi:type="dcterms:W3CDTF">2014-04-11T08:05:39Z</dcterms:created>
  <dcterms:modified xsi:type="dcterms:W3CDTF">2014-08-26T09:33:26Z</dcterms:modified>
</cp:coreProperties>
</file>